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323" r:id="rId6"/>
    <p:sldId id="329" r:id="rId7"/>
    <p:sldId id="328" r:id="rId8"/>
    <p:sldId id="324" r:id="rId9"/>
    <p:sldId id="325" r:id="rId10"/>
    <p:sldId id="303" r:id="rId11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BDE06633-1992-4803-8CF5-F2477A87FAE4}">
          <p14:sldIdLst>
            <p14:sldId id="256"/>
            <p14:sldId id="323"/>
            <p14:sldId id="329"/>
            <p14:sldId id="328"/>
            <p14:sldId id="324"/>
            <p14:sldId id="325"/>
            <p14:sldId id="30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8FA"/>
    <a:srgbClr val="61A0FB"/>
    <a:srgbClr val="12439A"/>
    <a:srgbClr val="2E7BD2"/>
    <a:srgbClr val="1651BE"/>
    <a:srgbClr val="4AB8DF"/>
    <a:srgbClr val="F7F5E6"/>
    <a:srgbClr val="F7F2EF"/>
    <a:srgbClr val="F3C3B4"/>
    <a:srgbClr val="548E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084" autoAdjust="0"/>
    <p:restoredTop sz="94660"/>
  </p:normalViewPr>
  <p:slideViewPr>
    <p:cSldViewPr snapToGrid="0">
      <p:cViewPr varScale="1">
        <p:scale>
          <a:sx n="83" d="100"/>
          <a:sy n="83" d="100"/>
        </p:scale>
        <p:origin x="29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993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5">
            <a:extLst>
              <a:ext uri="{FF2B5EF4-FFF2-40B4-BE49-F238E27FC236}">
                <a16:creationId xmlns:a16="http://schemas.microsoft.com/office/drawing/2014/main" id="{82A97E1F-CA21-2204-A638-28E4BA6BC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8608"/>
            <a:ext cx="62484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9F10F6B-9349-4A98-A960-33BDDBDEC099}" type="slidenum">
              <a:rPr lang="zh-CN" altLang="en-US" smtClean="0"/>
              <a:pPr/>
              <a:t>‹#›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5">
            <a:extLst>
              <a:ext uri="{FF2B5EF4-FFF2-40B4-BE49-F238E27FC236}">
                <a16:creationId xmlns:a16="http://schemas.microsoft.com/office/drawing/2014/main" id="{82A97E1F-CA21-2204-A638-28E4BA6BC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8608"/>
            <a:ext cx="62484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9F10F6B-9349-4A98-A960-33BDDBDEC099}" type="slidenum">
              <a:rPr lang="zh-CN" altLang="en-US" smtClean="0"/>
              <a:pPr/>
              <a:t>‹#›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5">
            <a:extLst>
              <a:ext uri="{FF2B5EF4-FFF2-40B4-BE49-F238E27FC236}">
                <a16:creationId xmlns:a16="http://schemas.microsoft.com/office/drawing/2014/main" id="{82A97E1F-CA21-2204-A638-28E4BA6BC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8608"/>
            <a:ext cx="62484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9F10F6B-9349-4A98-A960-33BDDBDEC099}" type="slidenum">
              <a:rPr lang="zh-CN" altLang="en-US" smtClean="0"/>
              <a:pPr/>
              <a:t>‹#›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4CC6F3B-D87B-80BF-4B89-8FBBA33842F4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9DF3EDE-FE0A-2197-177C-715A0F118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2192000" cy="685800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0EA56F4-7BF7-2A94-75A2-E94DF67EA4EF}"/>
                </a:ext>
              </a:extLst>
            </p:cNvPr>
            <p:cNvSpPr/>
            <p:nvPr/>
          </p:nvSpPr>
          <p:spPr>
            <a:xfrm rot="16200000">
              <a:off x="2667000" y="-2667000"/>
              <a:ext cx="6857999" cy="12191999"/>
            </a:xfrm>
            <a:prstGeom prst="rect">
              <a:avLst/>
            </a:prstGeom>
            <a:gradFill>
              <a:gsLst>
                <a:gs pos="100000">
                  <a:schemeClr val="accent1">
                    <a:lumMod val="5000"/>
                    <a:lumOff val="95000"/>
                    <a:alpha val="31000"/>
                  </a:schemeClr>
                </a:gs>
                <a:gs pos="56000">
                  <a:srgbClr val="FFFFFF"/>
                </a:gs>
                <a:gs pos="79000">
                  <a:schemeClr val="bg1">
                    <a:alpha val="94000"/>
                  </a:schemeClr>
                </a:gs>
                <a:gs pos="15000">
                  <a:schemeClr val="bg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灯片编号占位符 5">
            <a:extLst>
              <a:ext uri="{FF2B5EF4-FFF2-40B4-BE49-F238E27FC236}">
                <a16:creationId xmlns:a16="http://schemas.microsoft.com/office/drawing/2014/main" id="{82A97E1F-CA21-2204-A638-28E4BA6BC4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4760" y="6408608"/>
            <a:ext cx="62484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F9F10F6B-9349-4A98-A960-33BDDBDEC099}" type="slidenum">
              <a:rPr lang="zh-CN" altLang="en-US" smtClean="0"/>
              <a:pPr/>
              <a:t>‹#›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17" name="文本框 16"/>
          <p:cNvSpPr txBox="1"/>
          <p:nvPr userDrawn="1"/>
        </p:nvSpPr>
        <p:spPr>
          <a:xfrm>
            <a:off x="8337550" y="716071"/>
            <a:ext cx="15188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" b="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上海海隆软件股份有限公司</a:t>
            </a:r>
          </a:p>
        </p:txBody>
      </p:sp>
      <p:sp>
        <p:nvSpPr>
          <p:cNvPr id="18" name="文本框 17"/>
          <p:cNvSpPr txBox="1"/>
          <p:nvPr userDrawn="1"/>
        </p:nvSpPr>
        <p:spPr>
          <a:xfrm>
            <a:off x="9823558" y="726199"/>
            <a:ext cx="7100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1989-</a:t>
            </a:r>
            <a:r>
              <a:rPr lang="zh-CN" altLang="en-US" sz="7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至今</a:t>
            </a: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10556471" y="716711"/>
            <a:ext cx="1235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</a:t>
            </a:r>
            <a:r>
              <a:rPr lang="zh-CN" altLang="en-US" sz="8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综合服务商</a:t>
            </a:r>
          </a:p>
        </p:txBody>
      </p: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199" y="402501"/>
            <a:ext cx="3297117" cy="307920"/>
          </a:xfrm>
          <a:prstGeom prst="rect">
            <a:avLst/>
          </a:prstGeom>
        </p:spPr>
      </p:pic>
      <p:sp>
        <p:nvSpPr>
          <p:cNvPr id="11" name="PA_文本框 4"/>
          <p:cNvSpPr txBox="1"/>
          <p:nvPr userDrawn="1">
            <p:custDataLst>
              <p:tags r:id="rId5"/>
            </p:custDataLst>
          </p:nvPr>
        </p:nvSpPr>
        <p:spPr>
          <a:xfrm>
            <a:off x="9402541" y="6484269"/>
            <a:ext cx="22621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676868"/>
                </a:solidFill>
                <a:cs typeface="+mn-ea"/>
                <a:sym typeface="+mn-lt"/>
              </a:rPr>
              <a:t>© 2024 </a:t>
            </a:r>
            <a:r>
              <a:rPr lang="en-US" altLang="zh-CN" sz="1100" dirty="0" err="1">
                <a:solidFill>
                  <a:srgbClr val="676868"/>
                </a:solidFill>
                <a:cs typeface="+mn-ea"/>
                <a:sym typeface="+mn-lt"/>
              </a:rPr>
              <a:t>Hyron.All</a:t>
            </a:r>
            <a:r>
              <a:rPr lang="en-US" altLang="zh-CN" sz="1100" dirty="0">
                <a:solidFill>
                  <a:srgbClr val="676868"/>
                </a:solidFill>
                <a:cs typeface="+mn-ea"/>
                <a:sym typeface="+mn-lt"/>
              </a:rPr>
              <a:t> rights reserved.</a:t>
            </a:r>
            <a:endParaRPr lang="zh-CN" altLang="en-US" sz="1100" dirty="0">
              <a:solidFill>
                <a:srgbClr val="676868"/>
              </a:solidFill>
              <a:cs typeface="+mn-ea"/>
              <a:sym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1.png"/><Relationship Id="rId5" Type="http://schemas.openxmlformats.org/officeDocument/2006/relationships/tags" Target="../tags/tag7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6.xml"/><Relationship Id="rId9" Type="http://schemas.openxmlformats.org/officeDocument/2006/relationships/tags" Target="../tags/tag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>
            <a:extLst>
              <a:ext uri="{FF2B5EF4-FFF2-40B4-BE49-F238E27FC236}">
                <a16:creationId xmlns:a16="http://schemas.microsoft.com/office/drawing/2014/main" id="{8EF9F941-5D35-C784-F85C-8261C57E46F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PA_矩形 7">
            <a:extLst>
              <a:ext uri="{FF2B5EF4-FFF2-40B4-BE49-F238E27FC236}">
                <a16:creationId xmlns:a16="http://schemas.microsoft.com/office/drawing/2014/main" id="{9FE3B82B-E8AC-2815-D799-CF1335B06C0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82000">
                <a:schemeClr val="accent1">
                  <a:lumMod val="5000"/>
                  <a:lumOff val="95000"/>
                  <a:alpha val="0"/>
                </a:schemeClr>
              </a:gs>
              <a:gs pos="26000">
                <a:schemeClr val="bg1">
                  <a:alpha val="80000"/>
                </a:schemeClr>
              </a:gs>
              <a:gs pos="0">
                <a:schemeClr val="bg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PA_任意多边形: 形状 69">
            <a:extLst>
              <a:ext uri="{FF2B5EF4-FFF2-40B4-BE49-F238E27FC236}">
                <a16:creationId xmlns:a16="http://schemas.microsoft.com/office/drawing/2014/main" id="{EBA0087B-1567-4513-8577-1C3236BBDF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H="1">
            <a:off x="676961" y="5944434"/>
            <a:ext cx="715903" cy="357093"/>
          </a:xfrm>
          <a:custGeom>
            <a:avLst/>
            <a:gdLst>
              <a:gd name="connsiteX0" fmla="*/ 23282 w 704417"/>
              <a:gd name="connsiteY0" fmla="*/ 304800 h 351364"/>
              <a:gd name="connsiteX1" fmla="*/ 0 w 704417"/>
              <a:gd name="connsiteY1" fmla="*/ 328082 h 351364"/>
              <a:gd name="connsiteX2" fmla="*/ 23282 w 704417"/>
              <a:gd name="connsiteY2" fmla="*/ 351364 h 351364"/>
              <a:gd name="connsiteX3" fmla="*/ 46564 w 704417"/>
              <a:gd name="connsiteY3" fmla="*/ 328082 h 351364"/>
              <a:gd name="connsiteX4" fmla="*/ 23282 w 704417"/>
              <a:gd name="connsiteY4" fmla="*/ 304800 h 351364"/>
              <a:gd name="connsiteX5" fmla="*/ 187746 w 704417"/>
              <a:gd name="connsiteY5" fmla="*/ 304800 h 351364"/>
              <a:gd name="connsiteX6" fmla="*/ 164464 w 704417"/>
              <a:gd name="connsiteY6" fmla="*/ 328082 h 351364"/>
              <a:gd name="connsiteX7" fmla="*/ 187746 w 704417"/>
              <a:gd name="connsiteY7" fmla="*/ 351364 h 351364"/>
              <a:gd name="connsiteX8" fmla="*/ 211028 w 704417"/>
              <a:gd name="connsiteY8" fmla="*/ 328082 h 351364"/>
              <a:gd name="connsiteX9" fmla="*/ 187746 w 704417"/>
              <a:gd name="connsiteY9" fmla="*/ 304800 h 351364"/>
              <a:gd name="connsiteX10" fmla="*/ 352209 w 704417"/>
              <a:gd name="connsiteY10" fmla="*/ 304800 h 351364"/>
              <a:gd name="connsiteX11" fmla="*/ 328927 w 704417"/>
              <a:gd name="connsiteY11" fmla="*/ 328082 h 351364"/>
              <a:gd name="connsiteX12" fmla="*/ 352209 w 704417"/>
              <a:gd name="connsiteY12" fmla="*/ 351364 h 351364"/>
              <a:gd name="connsiteX13" fmla="*/ 375491 w 704417"/>
              <a:gd name="connsiteY13" fmla="*/ 328082 h 351364"/>
              <a:gd name="connsiteX14" fmla="*/ 352209 w 704417"/>
              <a:gd name="connsiteY14" fmla="*/ 304800 h 351364"/>
              <a:gd name="connsiteX15" fmla="*/ 516672 w 704417"/>
              <a:gd name="connsiteY15" fmla="*/ 304800 h 351364"/>
              <a:gd name="connsiteX16" fmla="*/ 493390 w 704417"/>
              <a:gd name="connsiteY16" fmla="*/ 328082 h 351364"/>
              <a:gd name="connsiteX17" fmla="*/ 516672 w 704417"/>
              <a:gd name="connsiteY17" fmla="*/ 351364 h 351364"/>
              <a:gd name="connsiteX18" fmla="*/ 539954 w 704417"/>
              <a:gd name="connsiteY18" fmla="*/ 328082 h 351364"/>
              <a:gd name="connsiteX19" fmla="*/ 516672 w 704417"/>
              <a:gd name="connsiteY19" fmla="*/ 304800 h 351364"/>
              <a:gd name="connsiteX20" fmla="*/ 681135 w 704417"/>
              <a:gd name="connsiteY20" fmla="*/ 304800 h 351364"/>
              <a:gd name="connsiteX21" fmla="*/ 657853 w 704417"/>
              <a:gd name="connsiteY21" fmla="*/ 328082 h 351364"/>
              <a:gd name="connsiteX22" fmla="*/ 681135 w 704417"/>
              <a:gd name="connsiteY22" fmla="*/ 351364 h 351364"/>
              <a:gd name="connsiteX23" fmla="*/ 704417 w 704417"/>
              <a:gd name="connsiteY23" fmla="*/ 328082 h 351364"/>
              <a:gd name="connsiteX24" fmla="*/ 681135 w 704417"/>
              <a:gd name="connsiteY24" fmla="*/ 304800 h 351364"/>
              <a:gd name="connsiteX25" fmla="*/ 23282 w 704417"/>
              <a:gd name="connsiteY25" fmla="*/ 152400 h 351364"/>
              <a:gd name="connsiteX26" fmla="*/ 0 w 704417"/>
              <a:gd name="connsiteY26" fmla="*/ 175682 h 351364"/>
              <a:gd name="connsiteX27" fmla="*/ 23282 w 704417"/>
              <a:gd name="connsiteY27" fmla="*/ 198964 h 351364"/>
              <a:gd name="connsiteX28" fmla="*/ 46564 w 704417"/>
              <a:gd name="connsiteY28" fmla="*/ 175682 h 351364"/>
              <a:gd name="connsiteX29" fmla="*/ 23282 w 704417"/>
              <a:gd name="connsiteY29" fmla="*/ 152400 h 351364"/>
              <a:gd name="connsiteX30" fmla="*/ 187746 w 704417"/>
              <a:gd name="connsiteY30" fmla="*/ 152400 h 351364"/>
              <a:gd name="connsiteX31" fmla="*/ 164464 w 704417"/>
              <a:gd name="connsiteY31" fmla="*/ 175682 h 351364"/>
              <a:gd name="connsiteX32" fmla="*/ 187746 w 704417"/>
              <a:gd name="connsiteY32" fmla="*/ 198964 h 351364"/>
              <a:gd name="connsiteX33" fmla="*/ 211028 w 704417"/>
              <a:gd name="connsiteY33" fmla="*/ 175682 h 351364"/>
              <a:gd name="connsiteX34" fmla="*/ 187746 w 704417"/>
              <a:gd name="connsiteY34" fmla="*/ 152400 h 351364"/>
              <a:gd name="connsiteX35" fmla="*/ 352209 w 704417"/>
              <a:gd name="connsiteY35" fmla="*/ 152400 h 351364"/>
              <a:gd name="connsiteX36" fmla="*/ 328927 w 704417"/>
              <a:gd name="connsiteY36" fmla="*/ 175682 h 351364"/>
              <a:gd name="connsiteX37" fmla="*/ 352209 w 704417"/>
              <a:gd name="connsiteY37" fmla="*/ 198964 h 351364"/>
              <a:gd name="connsiteX38" fmla="*/ 375491 w 704417"/>
              <a:gd name="connsiteY38" fmla="*/ 175682 h 351364"/>
              <a:gd name="connsiteX39" fmla="*/ 352209 w 704417"/>
              <a:gd name="connsiteY39" fmla="*/ 152400 h 351364"/>
              <a:gd name="connsiteX40" fmla="*/ 516672 w 704417"/>
              <a:gd name="connsiteY40" fmla="*/ 152400 h 351364"/>
              <a:gd name="connsiteX41" fmla="*/ 493390 w 704417"/>
              <a:gd name="connsiteY41" fmla="*/ 175682 h 351364"/>
              <a:gd name="connsiteX42" fmla="*/ 516672 w 704417"/>
              <a:gd name="connsiteY42" fmla="*/ 198964 h 351364"/>
              <a:gd name="connsiteX43" fmla="*/ 539954 w 704417"/>
              <a:gd name="connsiteY43" fmla="*/ 175682 h 351364"/>
              <a:gd name="connsiteX44" fmla="*/ 516672 w 704417"/>
              <a:gd name="connsiteY44" fmla="*/ 152400 h 351364"/>
              <a:gd name="connsiteX45" fmla="*/ 681135 w 704417"/>
              <a:gd name="connsiteY45" fmla="*/ 152400 h 351364"/>
              <a:gd name="connsiteX46" fmla="*/ 657853 w 704417"/>
              <a:gd name="connsiteY46" fmla="*/ 175682 h 351364"/>
              <a:gd name="connsiteX47" fmla="*/ 681135 w 704417"/>
              <a:gd name="connsiteY47" fmla="*/ 198964 h 351364"/>
              <a:gd name="connsiteX48" fmla="*/ 704417 w 704417"/>
              <a:gd name="connsiteY48" fmla="*/ 175682 h 351364"/>
              <a:gd name="connsiteX49" fmla="*/ 681135 w 704417"/>
              <a:gd name="connsiteY49" fmla="*/ 152400 h 351364"/>
              <a:gd name="connsiteX50" fmla="*/ 23282 w 704417"/>
              <a:gd name="connsiteY50" fmla="*/ 0 h 351364"/>
              <a:gd name="connsiteX51" fmla="*/ 0 w 704417"/>
              <a:gd name="connsiteY51" fmla="*/ 23282 h 351364"/>
              <a:gd name="connsiteX52" fmla="*/ 23282 w 704417"/>
              <a:gd name="connsiteY52" fmla="*/ 46564 h 351364"/>
              <a:gd name="connsiteX53" fmla="*/ 46564 w 704417"/>
              <a:gd name="connsiteY53" fmla="*/ 23282 h 351364"/>
              <a:gd name="connsiteX54" fmla="*/ 23282 w 704417"/>
              <a:gd name="connsiteY54" fmla="*/ 0 h 351364"/>
              <a:gd name="connsiteX55" fmla="*/ 187746 w 704417"/>
              <a:gd name="connsiteY55" fmla="*/ 0 h 351364"/>
              <a:gd name="connsiteX56" fmla="*/ 164464 w 704417"/>
              <a:gd name="connsiteY56" fmla="*/ 23282 h 351364"/>
              <a:gd name="connsiteX57" fmla="*/ 187746 w 704417"/>
              <a:gd name="connsiteY57" fmla="*/ 46564 h 351364"/>
              <a:gd name="connsiteX58" fmla="*/ 211028 w 704417"/>
              <a:gd name="connsiteY58" fmla="*/ 23282 h 351364"/>
              <a:gd name="connsiteX59" fmla="*/ 187746 w 704417"/>
              <a:gd name="connsiteY59" fmla="*/ 0 h 351364"/>
              <a:gd name="connsiteX60" fmla="*/ 352209 w 704417"/>
              <a:gd name="connsiteY60" fmla="*/ 0 h 351364"/>
              <a:gd name="connsiteX61" fmla="*/ 328927 w 704417"/>
              <a:gd name="connsiteY61" fmla="*/ 23282 h 351364"/>
              <a:gd name="connsiteX62" fmla="*/ 352209 w 704417"/>
              <a:gd name="connsiteY62" fmla="*/ 46564 h 351364"/>
              <a:gd name="connsiteX63" fmla="*/ 375491 w 704417"/>
              <a:gd name="connsiteY63" fmla="*/ 23282 h 351364"/>
              <a:gd name="connsiteX64" fmla="*/ 352209 w 704417"/>
              <a:gd name="connsiteY64" fmla="*/ 0 h 351364"/>
              <a:gd name="connsiteX65" fmla="*/ 516672 w 704417"/>
              <a:gd name="connsiteY65" fmla="*/ 0 h 351364"/>
              <a:gd name="connsiteX66" fmla="*/ 493390 w 704417"/>
              <a:gd name="connsiteY66" fmla="*/ 23282 h 351364"/>
              <a:gd name="connsiteX67" fmla="*/ 516672 w 704417"/>
              <a:gd name="connsiteY67" fmla="*/ 46564 h 351364"/>
              <a:gd name="connsiteX68" fmla="*/ 539954 w 704417"/>
              <a:gd name="connsiteY68" fmla="*/ 23282 h 351364"/>
              <a:gd name="connsiteX69" fmla="*/ 516672 w 704417"/>
              <a:gd name="connsiteY69" fmla="*/ 0 h 351364"/>
              <a:gd name="connsiteX70" fmla="*/ 681135 w 704417"/>
              <a:gd name="connsiteY70" fmla="*/ 0 h 351364"/>
              <a:gd name="connsiteX71" fmla="*/ 657853 w 704417"/>
              <a:gd name="connsiteY71" fmla="*/ 23282 h 351364"/>
              <a:gd name="connsiteX72" fmla="*/ 681135 w 704417"/>
              <a:gd name="connsiteY72" fmla="*/ 46564 h 351364"/>
              <a:gd name="connsiteX73" fmla="*/ 704417 w 704417"/>
              <a:gd name="connsiteY73" fmla="*/ 23282 h 351364"/>
              <a:gd name="connsiteX74" fmla="*/ 681135 w 704417"/>
              <a:gd name="connsiteY74" fmla="*/ 0 h 3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704417" h="351364">
                <a:moveTo>
                  <a:pt x="23282" y="304800"/>
                </a:moveTo>
                <a:cubicBezTo>
                  <a:pt x="10424" y="304800"/>
                  <a:pt x="0" y="315224"/>
                  <a:pt x="0" y="328082"/>
                </a:cubicBezTo>
                <a:cubicBezTo>
                  <a:pt x="0" y="340940"/>
                  <a:pt x="10424" y="351364"/>
                  <a:pt x="23282" y="351364"/>
                </a:cubicBezTo>
                <a:cubicBezTo>
                  <a:pt x="36140" y="351364"/>
                  <a:pt x="46564" y="340940"/>
                  <a:pt x="46564" y="328082"/>
                </a:cubicBezTo>
                <a:cubicBezTo>
                  <a:pt x="46564" y="315224"/>
                  <a:pt x="36140" y="304800"/>
                  <a:pt x="23282" y="304800"/>
                </a:cubicBezTo>
                <a:close/>
                <a:moveTo>
                  <a:pt x="187746" y="304800"/>
                </a:moveTo>
                <a:cubicBezTo>
                  <a:pt x="174888" y="304800"/>
                  <a:pt x="164464" y="315224"/>
                  <a:pt x="164464" y="328082"/>
                </a:cubicBezTo>
                <a:cubicBezTo>
                  <a:pt x="164464" y="340940"/>
                  <a:pt x="174888" y="351364"/>
                  <a:pt x="187746" y="351364"/>
                </a:cubicBezTo>
                <a:cubicBezTo>
                  <a:pt x="200604" y="351364"/>
                  <a:pt x="211028" y="340940"/>
                  <a:pt x="211028" y="328082"/>
                </a:cubicBezTo>
                <a:cubicBezTo>
                  <a:pt x="211028" y="315224"/>
                  <a:pt x="200604" y="304800"/>
                  <a:pt x="187746" y="304800"/>
                </a:cubicBezTo>
                <a:close/>
                <a:moveTo>
                  <a:pt x="352209" y="304800"/>
                </a:moveTo>
                <a:cubicBezTo>
                  <a:pt x="339351" y="304800"/>
                  <a:pt x="328927" y="315224"/>
                  <a:pt x="328927" y="328082"/>
                </a:cubicBezTo>
                <a:cubicBezTo>
                  <a:pt x="328927" y="340940"/>
                  <a:pt x="339351" y="351364"/>
                  <a:pt x="352209" y="351364"/>
                </a:cubicBezTo>
                <a:cubicBezTo>
                  <a:pt x="365067" y="351364"/>
                  <a:pt x="375491" y="340940"/>
                  <a:pt x="375491" y="328082"/>
                </a:cubicBezTo>
                <a:cubicBezTo>
                  <a:pt x="375491" y="315224"/>
                  <a:pt x="365067" y="304800"/>
                  <a:pt x="352209" y="304800"/>
                </a:cubicBezTo>
                <a:close/>
                <a:moveTo>
                  <a:pt x="516672" y="304800"/>
                </a:moveTo>
                <a:cubicBezTo>
                  <a:pt x="503814" y="304800"/>
                  <a:pt x="493390" y="315224"/>
                  <a:pt x="493390" y="328082"/>
                </a:cubicBezTo>
                <a:cubicBezTo>
                  <a:pt x="493390" y="340940"/>
                  <a:pt x="503814" y="351364"/>
                  <a:pt x="516672" y="351364"/>
                </a:cubicBezTo>
                <a:cubicBezTo>
                  <a:pt x="529530" y="351364"/>
                  <a:pt x="539954" y="340940"/>
                  <a:pt x="539954" y="328082"/>
                </a:cubicBezTo>
                <a:cubicBezTo>
                  <a:pt x="539954" y="315224"/>
                  <a:pt x="529530" y="304800"/>
                  <a:pt x="516672" y="304800"/>
                </a:cubicBezTo>
                <a:close/>
                <a:moveTo>
                  <a:pt x="681135" y="304800"/>
                </a:moveTo>
                <a:cubicBezTo>
                  <a:pt x="668277" y="304800"/>
                  <a:pt x="657853" y="315224"/>
                  <a:pt x="657853" y="328082"/>
                </a:cubicBezTo>
                <a:cubicBezTo>
                  <a:pt x="657853" y="340940"/>
                  <a:pt x="668277" y="351364"/>
                  <a:pt x="681135" y="351364"/>
                </a:cubicBezTo>
                <a:cubicBezTo>
                  <a:pt x="693993" y="351364"/>
                  <a:pt x="704417" y="340940"/>
                  <a:pt x="704417" y="328082"/>
                </a:cubicBezTo>
                <a:cubicBezTo>
                  <a:pt x="704417" y="315224"/>
                  <a:pt x="693993" y="304800"/>
                  <a:pt x="681135" y="304800"/>
                </a:cubicBezTo>
                <a:close/>
                <a:moveTo>
                  <a:pt x="23282" y="152400"/>
                </a:moveTo>
                <a:cubicBezTo>
                  <a:pt x="10424" y="152400"/>
                  <a:pt x="0" y="162824"/>
                  <a:pt x="0" y="175682"/>
                </a:cubicBezTo>
                <a:cubicBezTo>
                  <a:pt x="0" y="188540"/>
                  <a:pt x="10424" y="198964"/>
                  <a:pt x="23282" y="198964"/>
                </a:cubicBezTo>
                <a:cubicBezTo>
                  <a:pt x="36140" y="198964"/>
                  <a:pt x="46564" y="188540"/>
                  <a:pt x="46564" y="175682"/>
                </a:cubicBezTo>
                <a:cubicBezTo>
                  <a:pt x="46564" y="162824"/>
                  <a:pt x="36140" y="152400"/>
                  <a:pt x="23282" y="152400"/>
                </a:cubicBezTo>
                <a:close/>
                <a:moveTo>
                  <a:pt x="187746" y="152400"/>
                </a:moveTo>
                <a:cubicBezTo>
                  <a:pt x="174888" y="152400"/>
                  <a:pt x="164464" y="162824"/>
                  <a:pt x="164464" y="175682"/>
                </a:cubicBezTo>
                <a:cubicBezTo>
                  <a:pt x="164464" y="188540"/>
                  <a:pt x="174888" y="198964"/>
                  <a:pt x="187746" y="198964"/>
                </a:cubicBezTo>
                <a:cubicBezTo>
                  <a:pt x="200604" y="198964"/>
                  <a:pt x="211028" y="188540"/>
                  <a:pt x="211028" y="175682"/>
                </a:cubicBezTo>
                <a:cubicBezTo>
                  <a:pt x="211028" y="162824"/>
                  <a:pt x="200604" y="152400"/>
                  <a:pt x="187746" y="152400"/>
                </a:cubicBezTo>
                <a:close/>
                <a:moveTo>
                  <a:pt x="352209" y="152400"/>
                </a:moveTo>
                <a:cubicBezTo>
                  <a:pt x="339351" y="152400"/>
                  <a:pt x="328927" y="162824"/>
                  <a:pt x="328927" y="175682"/>
                </a:cubicBezTo>
                <a:cubicBezTo>
                  <a:pt x="328927" y="188540"/>
                  <a:pt x="339351" y="198964"/>
                  <a:pt x="352209" y="198964"/>
                </a:cubicBezTo>
                <a:cubicBezTo>
                  <a:pt x="365067" y="198964"/>
                  <a:pt x="375491" y="188540"/>
                  <a:pt x="375491" y="175682"/>
                </a:cubicBezTo>
                <a:cubicBezTo>
                  <a:pt x="375491" y="162824"/>
                  <a:pt x="365067" y="152400"/>
                  <a:pt x="352209" y="152400"/>
                </a:cubicBezTo>
                <a:close/>
                <a:moveTo>
                  <a:pt x="516672" y="152400"/>
                </a:moveTo>
                <a:cubicBezTo>
                  <a:pt x="503814" y="152400"/>
                  <a:pt x="493390" y="162824"/>
                  <a:pt x="493390" y="175682"/>
                </a:cubicBezTo>
                <a:cubicBezTo>
                  <a:pt x="493390" y="188540"/>
                  <a:pt x="503814" y="198964"/>
                  <a:pt x="516672" y="198964"/>
                </a:cubicBezTo>
                <a:cubicBezTo>
                  <a:pt x="529530" y="198964"/>
                  <a:pt x="539954" y="188540"/>
                  <a:pt x="539954" y="175682"/>
                </a:cubicBezTo>
                <a:cubicBezTo>
                  <a:pt x="539954" y="162824"/>
                  <a:pt x="529530" y="152400"/>
                  <a:pt x="516672" y="152400"/>
                </a:cubicBezTo>
                <a:close/>
                <a:moveTo>
                  <a:pt x="681135" y="152400"/>
                </a:moveTo>
                <a:cubicBezTo>
                  <a:pt x="668277" y="152400"/>
                  <a:pt x="657853" y="162824"/>
                  <a:pt x="657853" y="175682"/>
                </a:cubicBezTo>
                <a:cubicBezTo>
                  <a:pt x="657853" y="188540"/>
                  <a:pt x="668277" y="198964"/>
                  <a:pt x="681135" y="198964"/>
                </a:cubicBezTo>
                <a:cubicBezTo>
                  <a:pt x="693993" y="198964"/>
                  <a:pt x="704417" y="188540"/>
                  <a:pt x="704417" y="175682"/>
                </a:cubicBezTo>
                <a:cubicBezTo>
                  <a:pt x="704417" y="162824"/>
                  <a:pt x="693993" y="152400"/>
                  <a:pt x="681135" y="152400"/>
                </a:cubicBezTo>
                <a:close/>
                <a:moveTo>
                  <a:pt x="23282" y="0"/>
                </a:moveTo>
                <a:cubicBezTo>
                  <a:pt x="10424" y="0"/>
                  <a:pt x="0" y="10424"/>
                  <a:pt x="0" y="23282"/>
                </a:cubicBezTo>
                <a:cubicBezTo>
                  <a:pt x="0" y="36140"/>
                  <a:pt x="10424" y="46564"/>
                  <a:pt x="23282" y="46564"/>
                </a:cubicBezTo>
                <a:cubicBezTo>
                  <a:pt x="36140" y="46564"/>
                  <a:pt x="46564" y="36140"/>
                  <a:pt x="46564" y="23282"/>
                </a:cubicBezTo>
                <a:cubicBezTo>
                  <a:pt x="46564" y="10424"/>
                  <a:pt x="36140" y="0"/>
                  <a:pt x="23282" y="0"/>
                </a:cubicBezTo>
                <a:close/>
                <a:moveTo>
                  <a:pt x="187746" y="0"/>
                </a:moveTo>
                <a:cubicBezTo>
                  <a:pt x="174888" y="0"/>
                  <a:pt x="164464" y="10424"/>
                  <a:pt x="164464" y="23282"/>
                </a:cubicBezTo>
                <a:cubicBezTo>
                  <a:pt x="164464" y="36140"/>
                  <a:pt x="174888" y="46564"/>
                  <a:pt x="187746" y="46564"/>
                </a:cubicBezTo>
                <a:cubicBezTo>
                  <a:pt x="200604" y="46564"/>
                  <a:pt x="211028" y="36140"/>
                  <a:pt x="211028" y="23282"/>
                </a:cubicBezTo>
                <a:cubicBezTo>
                  <a:pt x="211028" y="10424"/>
                  <a:pt x="200604" y="0"/>
                  <a:pt x="187746" y="0"/>
                </a:cubicBezTo>
                <a:close/>
                <a:moveTo>
                  <a:pt x="352209" y="0"/>
                </a:moveTo>
                <a:cubicBezTo>
                  <a:pt x="339351" y="0"/>
                  <a:pt x="328927" y="10424"/>
                  <a:pt x="328927" y="23282"/>
                </a:cubicBezTo>
                <a:cubicBezTo>
                  <a:pt x="328927" y="36140"/>
                  <a:pt x="339351" y="46564"/>
                  <a:pt x="352209" y="46564"/>
                </a:cubicBezTo>
                <a:cubicBezTo>
                  <a:pt x="365067" y="46564"/>
                  <a:pt x="375491" y="36140"/>
                  <a:pt x="375491" y="23282"/>
                </a:cubicBezTo>
                <a:cubicBezTo>
                  <a:pt x="375491" y="10424"/>
                  <a:pt x="365067" y="0"/>
                  <a:pt x="352209" y="0"/>
                </a:cubicBezTo>
                <a:close/>
                <a:moveTo>
                  <a:pt x="516672" y="0"/>
                </a:moveTo>
                <a:cubicBezTo>
                  <a:pt x="503814" y="0"/>
                  <a:pt x="493390" y="10424"/>
                  <a:pt x="493390" y="23282"/>
                </a:cubicBezTo>
                <a:cubicBezTo>
                  <a:pt x="493390" y="36140"/>
                  <a:pt x="503814" y="46564"/>
                  <a:pt x="516672" y="46564"/>
                </a:cubicBezTo>
                <a:cubicBezTo>
                  <a:pt x="529530" y="46564"/>
                  <a:pt x="539954" y="36140"/>
                  <a:pt x="539954" y="23282"/>
                </a:cubicBezTo>
                <a:cubicBezTo>
                  <a:pt x="539954" y="10424"/>
                  <a:pt x="529530" y="0"/>
                  <a:pt x="516672" y="0"/>
                </a:cubicBezTo>
                <a:close/>
                <a:moveTo>
                  <a:pt x="681135" y="0"/>
                </a:moveTo>
                <a:cubicBezTo>
                  <a:pt x="668277" y="0"/>
                  <a:pt x="657853" y="10424"/>
                  <a:pt x="657853" y="23282"/>
                </a:cubicBezTo>
                <a:cubicBezTo>
                  <a:pt x="657853" y="36140"/>
                  <a:pt x="668277" y="46564"/>
                  <a:pt x="681135" y="46564"/>
                </a:cubicBezTo>
                <a:cubicBezTo>
                  <a:pt x="693993" y="46564"/>
                  <a:pt x="704417" y="36140"/>
                  <a:pt x="704417" y="23282"/>
                </a:cubicBezTo>
                <a:cubicBezTo>
                  <a:pt x="704417" y="10424"/>
                  <a:pt x="693993" y="0"/>
                  <a:pt x="6811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PA_文本框 3">
            <a:extLst>
              <a:ext uri="{FF2B5EF4-FFF2-40B4-BE49-F238E27FC236}">
                <a16:creationId xmlns:a16="http://schemas.microsoft.com/office/drawing/2014/main" id="{F6E6BC3C-B83E-42D6-B2AC-9C976EE612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356847" y="1462092"/>
            <a:ext cx="72959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kumimoji="0" lang="ja-JP" altLang="en-US" sz="8800" b="1" i="0" u="none" strike="noStrike" kern="1200" cap="none" spc="30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+mn-ea"/>
                <a:sym typeface="+mn-lt"/>
              </a:rPr>
              <a:t>ライフプラン</a:t>
            </a:r>
            <a:endParaRPr kumimoji="0" lang="zh-CN" altLang="en-US" sz="8800" b="1" i="0" u="none" strike="noStrike" kern="1200" cap="none" spc="30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PA_文本框 15"/>
          <p:cNvSpPr txBox="1"/>
          <p:nvPr>
            <p:custDataLst>
              <p:tags r:id="rId5"/>
            </p:custDataLst>
          </p:nvPr>
        </p:nvSpPr>
        <p:spPr>
          <a:xfrm>
            <a:off x="298450" y="716071"/>
            <a:ext cx="15188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" b="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上海海隆软件股份有限公司</a:t>
            </a:r>
          </a:p>
        </p:txBody>
      </p:sp>
      <p:sp>
        <p:nvSpPr>
          <p:cNvPr id="17" name="PA_文本框 16"/>
          <p:cNvSpPr txBox="1"/>
          <p:nvPr>
            <p:custDataLst>
              <p:tags r:id="rId6"/>
            </p:custDataLst>
          </p:nvPr>
        </p:nvSpPr>
        <p:spPr>
          <a:xfrm>
            <a:off x="1784458" y="726199"/>
            <a:ext cx="7100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1989-</a:t>
            </a:r>
            <a:r>
              <a:rPr lang="zh-CN" altLang="en-US" sz="7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至今</a:t>
            </a:r>
          </a:p>
        </p:txBody>
      </p:sp>
      <p:sp>
        <p:nvSpPr>
          <p:cNvPr id="18" name="PA_文本框 17"/>
          <p:cNvSpPr txBox="1"/>
          <p:nvPr>
            <p:custDataLst>
              <p:tags r:id="rId7"/>
            </p:custDataLst>
          </p:nvPr>
        </p:nvSpPr>
        <p:spPr>
          <a:xfrm>
            <a:off x="2517371" y="716711"/>
            <a:ext cx="1235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</a:t>
            </a:r>
            <a:r>
              <a:rPr lang="zh-CN" altLang="en-US" sz="8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综合服务商</a:t>
            </a:r>
          </a:p>
        </p:txBody>
      </p:sp>
      <p:pic>
        <p:nvPicPr>
          <p:cNvPr id="19" name="PA_图片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" y="402501"/>
            <a:ext cx="3297117" cy="307920"/>
          </a:xfrm>
          <a:prstGeom prst="rect">
            <a:avLst/>
          </a:prstGeom>
        </p:spPr>
      </p:pic>
      <p:sp>
        <p:nvSpPr>
          <p:cNvPr id="14" name="PA_文本框 4"/>
          <p:cNvSpPr txBox="1"/>
          <p:nvPr>
            <p:custDataLst>
              <p:tags r:id="rId9"/>
            </p:custDataLst>
          </p:nvPr>
        </p:nvSpPr>
        <p:spPr>
          <a:xfrm>
            <a:off x="9402541" y="6484269"/>
            <a:ext cx="22621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676868"/>
                </a:solidFill>
                <a:cs typeface="+mn-ea"/>
                <a:sym typeface="+mn-lt"/>
              </a:rPr>
              <a:t>© 2024 </a:t>
            </a:r>
            <a:r>
              <a:rPr lang="en-US" altLang="zh-CN" sz="1100" dirty="0" err="1">
                <a:solidFill>
                  <a:srgbClr val="676868"/>
                </a:solidFill>
                <a:cs typeface="+mn-ea"/>
                <a:sym typeface="+mn-lt"/>
              </a:rPr>
              <a:t>Hyron.All</a:t>
            </a:r>
            <a:r>
              <a:rPr lang="en-US" altLang="zh-CN" sz="1100" dirty="0">
                <a:solidFill>
                  <a:srgbClr val="676868"/>
                </a:solidFill>
                <a:cs typeface="+mn-ea"/>
                <a:sym typeface="+mn-lt"/>
              </a:rPr>
              <a:t> rights reserved.</a:t>
            </a:r>
            <a:endParaRPr lang="zh-CN" altLang="en-US" sz="1100" dirty="0">
              <a:solidFill>
                <a:srgbClr val="676868"/>
              </a:solidFill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10F6B-9349-4A98-A960-33BDDBDEC099}" type="slidenum">
              <a:rPr lang="zh-CN" altLang="en-US" smtClean="0"/>
              <a:pPr/>
              <a:t>1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8BB07-474A-2A8F-44AF-EED4D4EBC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id="{43735908-0D02-AD8E-D578-67D4A69E10BD}"/>
              </a:ext>
            </a:extLst>
          </p:cNvPr>
          <p:cNvGrpSpPr/>
          <p:nvPr/>
        </p:nvGrpSpPr>
        <p:grpSpPr>
          <a:xfrm>
            <a:off x="104246" y="-3"/>
            <a:ext cx="2181754" cy="1107996"/>
            <a:chOff x="295632" y="232988"/>
            <a:chExt cx="2181754" cy="110799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082B700-E301-7EF0-B86D-97A682144A39}"/>
                </a:ext>
              </a:extLst>
            </p:cNvPr>
            <p:cNvSpPr txBox="1"/>
            <p:nvPr/>
          </p:nvSpPr>
          <p:spPr>
            <a:xfrm>
              <a:off x="295632" y="232988"/>
              <a:ext cx="129207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gradFill>
                    <a:gsLst>
                      <a:gs pos="40000">
                        <a:schemeClr val="bg1">
                          <a:alpha val="0"/>
                        </a:schemeClr>
                      </a:gs>
                      <a:gs pos="72000">
                        <a:srgbClr val="1651BE"/>
                      </a:gs>
                    </a:gsLst>
                    <a:lin ang="16200000" scaled="0"/>
                  </a:gradFill>
                  <a:cs typeface="+mn-ea"/>
                  <a:sym typeface="+mn-lt"/>
                </a:rPr>
                <a:t>01</a:t>
              </a:r>
              <a:endParaRPr lang="zh-CN" altLang="en-US" sz="6600" b="1" dirty="0">
                <a:gradFill>
                  <a:gsLst>
                    <a:gs pos="40000">
                      <a:schemeClr val="bg1">
                        <a:alpha val="0"/>
                      </a:schemeClr>
                    </a:gs>
                    <a:gs pos="72000">
                      <a:srgbClr val="1651BE"/>
                    </a:gs>
                  </a:gsLst>
                  <a:lin ang="162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0968148-F8CD-9EA4-4B8A-867C80DB8D25}"/>
                </a:ext>
              </a:extLst>
            </p:cNvPr>
            <p:cNvSpPr txBox="1"/>
            <p:nvPr/>
          </p:nvSpPr>
          <p:spPr>
            <a:xfrm>
              <a:off x="421126" y="786986"/>
              <a:ext cx="2056260" cy="419672"/>
            </a:xfrm>
            <a:prstGeom prst="rect">
              <a:avLst/>
            </a:prstGeom>
            <a:noFill/>
            <a:ln w="9525">
              <a:noFill/>
            </a:ln>
            <a:effectLst/>
          </p:spPr>
          <p:txBody>
            <a:bodyPr wrap="square">
              <a:noAutofit/>
            </a:bodyPr>
            <a:lstStyle/>
            <a:p>
              <a:r>
                <a:rPr lang="ja-JP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顧客情報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88B4D6B-E0CA-6B16-CB49-E52399EB13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10F6B-9349-4A98-A960-33BDDBDEC099}" type="slidenum">
              <a:rPr lang="zh-CN" altLang="en-US" smtClean="0"/>
              <a:pPr/>
              <a:t>2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A836720-B58D-117F-04A8-FCEB5BEA821B}"/>
              </a:ext>
            </a:extLst>
          </p:cNvPr>
          <p:cNvSpPr/>
          <p:nvPr/>
        </p:nvSpPr>
        <p:spPr>
          <a:xfrm>
            <a:off x="2160494" y="1328080"/>
            <a:ext cx="9879106" cy="1019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dirty="0">
                <a:solidFill>
                  <a:schemeClr val="tx2"/>
                </a:solidFill>
              </a:rPr>
              <a:t>家族代表：テスト　太郎　　　　　　生年月日：</a:t>
            </a:r>
            <a:r>
              <a:rPr kumimoji="1" lang="en-US" altLang="ja-JP" dirty="0">
                <a:solidFill>
                  <a:schemeClr val="tx2"/>
                </a:solidFill>
              </a:rPr>
              <a:t>1980(</a:t>
            </a:r>
            <a:r>
              <a:rPr kumimoji="1" lang="ja-JP" altLang="en-US" dirty="0">
                <a:solidFill>
                  <a:schemeClr val="tx2"/>
                </a:solidFill>
              </a:rPr>
              <a:t>昭和</a:t>
            </a:r>
            <a:r>
              <a:rPr kumimoji="1" lang="en-US" altLang="ja-JP" dirty="0">
                <a:solidFill>
                  <a:schemeClr val="tx2"/>
                </a:solidFill>
              </a:rPr>
              <a:t>55)</a:t>
            </a:r>
            <a:r>
              <a:rPr kumimoji="1" lang="ja-JP" altLang="en-US" dirty="0">
                <a:solidFill>
                  <a:schemeClr val="tx2"/>
                </a:solidFill>
              </a:rPr>
              <a:t>年 </a:t>
            </a:r>
            <a:r>
              <a:rPr kumimoji="1" lang="en-US" altLang="ja-JP" dirty="0">
                <a:solidFill>
                  <a:schemeClr val="tx2"/>
                </a:solidFill>
              </a:rPr>
              <a:t>1</a:t>
            </a:r>
            <a:r>
              <a:rPr kumimoji="1" lang="ja-JP" altLang="en-US" dirty="0">
                <a:solidFill>
                  <a:schemeClr val="tx2"/>
                </a:solidFill>
              </a:rPr>
              <a:t>月 </a:t>
            </a:r>
            <a:r>
              <a:rPr kumimoji="1" lang="en-US" altLang="ja-JP" dirty="0">
                <a:solidFill>
                  <a:schemeClr val="tx2"/>
                </a:solidFill>
              </a:rPr>
              <a:t>1</a:t>
            </a:r>
            <a:r>
              <a:rPr kumimoji="1" lang="ja-JP" altLang="en-US" dirty="0">
                <a:solidFill>
                  <a:schemeClr val="tx2"/>
                </a:solidFill>
              </a:rPr>
              <a:t>日　</a:t>
            </a:r>
            <a:r>
              <a:rPr kumimoji="1" lang="en-US" altLang="ja-JP" dirty="0">
                <a:solidFill>
                  <a:schemeClr val="tx2"/>
                </a:solidFill>
              </a:rPr>
              <a:t>(47</a:t>
            </a:r>
            <a:r>
              <a:rPr kumimoji="1" lang="ja-JP" altLang="en-US" dirty="0">
                <a:solidFill>
                  <a:schemeClr val="tx2"/>
                </a:solidFill>
              </a:rPr>
              <a:t>歳</a:t>
            </a:r>
            <a:r>
              <a:rPr kumimoji="1" lang="en-US" altLang="ja-JP" dirty="0">
                <a:solidFill>
                  <a:schemeClr val="tx2"/>
                </a:solidFill>
              </a:rPr>
              <a:t>)</a:t>
            </a:r>
            <a:endParaRPr kumimoji="1" lang="ja-JP" altLang="en-US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お勤め先の業種：情報通信業　　　　現時点年収： </a:t>
            </a:r>
            <a:r>
              <a:rPr kumimoji="1" lang="en-US" altLang="ja-JP" dirty="0">
                <a:solidFill>
                  <a:schemeClr val="tx2"/>
                </a:solidFill>
              </a:rPr>
              <a:t>703</a:t>
            </a:r>
            <a:r>
              <a:rPr kumimoji="1" lang="ja-JP" altLang="en-US" dirty="0">
                <a:solidFill>
                  <a:schemeClr val="tx2"/>
                </a:solidFill>
              </a:rPr>
              <a:t>万円</a:t>
            </a:r>
          </a:p>
          <a:p>
            <a:endParaRPr kumimoji="1" lang="ja-JP" altLang="en-US" dirty="0">
              <a:solidFill>
                <a:schemeClr val="tx2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BB25741-ECFD-382D-A643-47248E93B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11" y="2730800"/>
            <a:ext cx="1019317" cy="100979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924728D-894A-996D-DFB5-28FF4FC8E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862" y="1409738"/>
            <a:ext cx="990738" cy="1019317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4480764-3DF8-2B26-0CC2-D53D99DC7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62" y="4042336"/>
            <a:ext cx="990738" cy="1019317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8754570-5170-A2E6-B436-8CFDC18B8575}"/>
              </a:ext>
            </a:extLst>
          </p:cNvPr>
          <p:cNvSpPr/>
          <p:nvPr/>
        </p:nvSpPr>
        <p:spPr>
          <a:xfrm>
            <a:off x="2160494" y="2726036"/>
            <a:ext cx="9879106" cy="1019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dirty="0">
                <a:solidFill>
                  <a:schemeClr val="tx2"/>
                </a:solidFill>
              </a:rPr>
              <a:t>配偶者：テスト　花子　　　　　　　生年月日：</a:t>
            </a:r>
            <a:r>
              <a:rPr kumimoji="1" lang="en-US" altLang="ja-JP" dirty="0">
                <a:solidFill>
                  <a:schemeClr val="tx2"/>
                </a:solidFill>
              </a:rPr>
              <a:t>1990(</a:t>
            </a:r>
            <a:r>
              <a:rPr kumimoji="1" lang="ja-JP" altLang="en-US" dirty="0">
                <a:solidFill>
                  <a:schemeClr val="tx2"/>
                </a:solidFill>
              </a:rPr>
              <a:t>平成 </a:t>
            </a:r>
            <a:r>
              <a:rPr kumimoji="1" lang="en-US" altLang="ja-JP" dirty="0">
                <a:solidFill>
                  <a:schemeClr val="tx2"/>
                </a:solidFill>
              </a:rPr>
              <a:t>2)</a:t>
            </a:r>
            <a:r>
              <a:rPr kumimoji="1" lang="ja-JP" altLang="en-US" dirty="0">
                <a:solidFill>
                  <a:schemeClr val="tx2"/>
                </a:solidFill>
              </a:rPr>
              <a:t>年 </a:t>
            </a:r>
            <a:r>
              <a:rPr kumimoji="1" lang="en-US" altLang="ja-JP" dirty="0">
                <a:solidFill>
                  <a:schemeClr val="tx2"/>
                </a:solidFill>
              </a:rPr>
              <a:t>2</a:t>
            </a:r>
            <a:r>
              <a:rPr kumimoji="1" lang="ja-JP" altLang="en-US" dirty="0">
                <a:solidFill>
                  <a:schemeClr val="tx2"/>
                </a:solidFill>
              </a:rPr>
              <a:t>月 </a:t>
            </a:r>
            <a:r>
              <a:rPr kumimoji="1" lang="en-US" altLang="ja-JP" dirty="0">
                <a:solidFill>
                  <a:schemeClr val="tx2"/>
                </a:solidFill>
              </a:rPr>
              <a:t>2</a:t>
            </a:r>
            <a:r>
              <a:rPr kumimoji="1" lang="ja-JP" altLang="en-US" dirty="0">
                <a:solidFill>
                  <a:schemeClr val="tx2"/>
                </a:solidFill>
              </a:rPr>
              <a:t>日　</a:t>
            </a:r>
            <a:r>
              <a:rPr kumimoji="1" lang="en-US" altLang="ja-JP" dirty="0">
                <a:solidFill>
                  <a:schemeClr val="tx2"/>
                </a:solidFill>
              </a:rPr>
              <a:t>(37</a:t>
            </a:r>
            <a:r>
              <a:rPr kumimoji="1" lang="ja-JP" altLang="en-US" dirty="0">
                <a:solidFill>
                  <a:schemeClr val="tx2"/>
                </a:solidFill>
              </a:rPr>
              <a:t>歳</a:t>
            </a:r>
            <a:r>
              <a:rPr kumimoji="1" lang="en-US" altLang="ja-JP" dirty="0">
                <a:solidFill>
                  <a:schemeClr val="tx2"/>
                </a:solidFill>
              </a:rPr>
              <a:t>)</a:t>
            </a:r>
          </a:p>
          <a:p>
            <a:r>
              <a:rPr kumimoji="1" lang="ja-JP" altLang="en-US" dirty="0">
                <a:solidFill>
                  <a:schemeClr val="tx2"/>
                </a:solidFill>
              </a:rPr>
              <a:t>お勤め先の業種：卸売・小売業　　　現時点年収： </a:t>
            </a:r>
            <a:r>
              <a:rPr lang="en-US" altLang="ja-JP" dirty="0">
                <a:solidFill>
                  <a:schemeClr val="tx2"/>
                </a:solidFill>
              </a:rPr>
              <a:t>368</a:t>
            </a:r>
            <a:r>
              <a:rPr lang="ja-JP" altLang="en-US" dirty="0">
                <a:solidFill>
                  <a:schemeClr val="tx2"/>
                </a:solidFill>
              </a:rPr>
              <a:t>万円</a:t>
            </a:r>
            <a:endParaRPr kumimoji="1" lang="ja-JP" altLang="en-US" dirty="0">
              <a:solidFill>
                <a:schemeClr val="tx2"/>
              </a:solidFill>
            </a:endParaRPr>
          </a:p>
          <a:p>
            <a:endParaRPr kumimoji="1" lang="ja-JP" altLang="en-US" dirty="0">
              <a:solidFill>
                <a:schemeClr val="tx2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1E025C58-2597-47E7-6E3E-F897255E3C95}"/>
              </a:ext>
            </a:extLst>
          </p:cNvPr>
          <p:cNvSpPr/>
          <p:nvPr/>
        </p:nvSpPr>
        <p:spPr>
          <a:xfrm>
            <a:off x="2160494" y="4042335"/>
            <a:ext cx="9879106" cy="2016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dirty="0">
                <a:solidFill>
                  <a:schemeClr val="tx2"/>
                </a:solidFill>
              </a:rPr>
              <a:t>お子さま：テスト　息子　　　　　　生年月日：</a:t>
            </a:r>
            <a:r>
              <a:rPr kumimoji="1" lang="en-US" altLang="ja-JP" dirty="0">
                <a:solidFill>
                  <a:schemeClr val="tx2"/>
                </a:solidFill>
              </a:rPr>
              <a:t>2020(</a:t>
            </a:r>
            <a:r>
              <a:rPr kumimoji="1" lang="ja-JP" altLang="en-US" dirty="0">
                <a:solidFill>
                  <a:schemeClr val="tx2"/>
                </a:solidFill>
              </a:rPr>
              <a:t>令和 </a:t>
            </a:r>
            <a:r>
              <a:rPr kumimoji="1" lang="en-US" altLang="ja-JP" dirty="0">
                <a:solidFill>
                  <a:schemeClr val="tx2"/>
                </a:solidFill>
              </a:rPr>
              <a:t>2)</a:t>
            </a:r>
            <a:r>
              <a:rPr kumimoji="1" lang="ja-JP" altLang="en-US" dirty="0">
                <a:solidFill>
                  <a:schemeClr val="tx2"/>
                </a:solidFill>
              </a:rPr>
              <a:t>年 </a:t>
            </a:r>
            <a:r>
              <a:rPr kumimoji="1" lang="en-US" altLang="ja-JP" dirty="0">
                <a:solidFill>
                  <a:schemeClr val="tx2"/>
                </a:solidFill>
              </a:rPr>
              <a:t>3</a:t>
            </a:r>
            <a:r>
              <a:rPr kumimoji="1" lang="ja-JP" altLang="en-US" dirty="0">
                <a:solidFill>
                  <a:schemeClr val="tx2"/>
                </a:solidFill>
              </a:rPr>
              <a:t>月 </a:t>
            </a:r>
            <a:r>
              <a:rPr kumimoji="1" lang="en-US" altLang="ja-JP" dirty="0">
                <a:solidFill>
                  <a:schemeClr val="tx2"/>
                </a:solidFill>
              </a:rPr>
              <a:t>3</a:t>
            </a:r>
            <a:r>
              <a:rPr kumimoji="1" lang="ja-JP" altLang="en-US" dirty="0">
                <a:solidFill>
                  <a:schemeClr val="tx2"/>
                </a:solidFill>
              </a:rPr>
              <a:t>日　</a:t>
            </a:r>
            <a:r>
              <a:rPr kumimoji="1" lang="en-US" altLang="ja-JP" dirty="0">
                <a:solidFill>
                  <a:schemeClr val="tx2"/>
                </a:solidFill>
              </a:rPr>
              <a:t>(7</a:t>
            </a:r>
            <a:r>
              <a:rPr kumimoji="1" lang="ja-JP" altLang="en-US" dirty="0">
                <a:solidFill>
                  <a:schemeClr val="tx2"/>
                </a:solidFill>
              </a:rPr>
              <a:t>歳</a:t>
            </a:r>
            <a:r>
              <a:rPr kumimoji="1" lang="en-US" altLang="ja-JP" dirty="0">
                <a:solidFill>
                  <a:schemeClr val="tx2"/>
                </a:solidFill>
              </a:rPr>
              <a:t>)</a:t>
            </a:r>
          </a:p>
          <a:p>
            <a:r>
              <a:rPr kumimoji="1" lang="ja-JP" altLang="en-US" dirty="0">
                <a:solidFill>
                  <a:schemeClr val="tx2"/>
                </a:solidFill>
              </a:rPr>
              <a:t>進学プラン：</a:t>
            </a:r>
          </a:p>
          <a:p>
            <a:r>
              <a:rPr kumimoji="1" lang="ja-JP" altLang="en-US" dirty="0">
                <a:solidFill>
                  <a:schemeClr val="tx2"/>
                </a:solidFill>
              </a:rPr>
              <a:t>       ・保育園：認可（</a:t>
            </a:r>
            <a:r>
              <a:rPr kumimoji="1" lang="en-US" altLang="ja-JP" dirty="0">
                <a:solidFill>
                  <a:schemeClr val="tx2"/>
                </a:solidFill>
              </a:rPr>
              <a:t>0</a:t>
            </a:r>
            <a:r>
              <a:rPr kumimoji="1" lang="ja-JP" altLang="en-US" dirty="0">
                <a:solidFill>
                  <a:schemeClr val="tx2"/>
                </a:solidFill>
              </a:rPr>
              <a:t>歳～</a:t>
            </a:r>
            <a:r>
              <a:rPr kumimoji="1" lang="en-US" altLang="ja-JP" dirty="0">
                <a:solidFill>
                  <a:schemeClr val="tx2"/>
                </a:solidFill>
              </a:rPr>
              <a:t>6</a:t>
            </a:r>
            <a:r>
              <a:rPr kumimoji="1" lang="ja-JP" altLang="en-US" dirty="0">
                <a:solidFill>
                  <a:schemeClr val="tx2"/>
                </a:solidFill>
              </a:rPr>
              <a:t>歳）　・小学校：公立</a:t>
            </a:r>
          </a:p>
          <a:p>
            <a:r>
              <a:rPr kumimoji="1" lang="ja-JP" altLang="en-US" dirty="0">
                <a:solidFill>
                  <a:schemeClr val="tx2"/>
                </a:solidFill>
              </a:rPr>
              <a:t>       ・中学校：私立　　　　　　　・高校：私立</a:t>
            </a:r>
          </a:p>
          <a:p>
            <a:r>
              <a:rPr kumimoji="1" lang="ja-JP" altLang="en-US" dirty="0">
                <a:solidFill>
                  <a:schemeClr val="tx2"/>
                </a:solidFill>
              </a:rPr>
              <a:t>       ・大学：国公立</a:t>
            </a:r>
          </a:p>
        </p:txBody>
      </p:sp>
    </p:spTree>
    <p:extLst>
      <p:ext uri="{BB962C8B-B14F-4D97-AF65-F5344CB8AC3E}">
        <p14:creationId xmlns:p14="http://schemas.microsoft.com/office/powerpoint/2010/main" val="100069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10581-E595-6F49-4D02-29F19966D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id="{C84D4369-FF3A-1D88-8663-2A7682573FB4}"/>
              </a:ext>
            </a:extLst>
          </p:cNvPr>
          <p:cNvGrpSpPr/>
          <p:nvPr/>
        </p:nvGrpSpPr>
        <p:grpSpPr>
          <a:xfrm>
            <a:off x="104246" y="-3"/>
            <a:ext cx="2648190" cy="1107996"/>
            <a:chOff x="295632" y="232988"/>
            <a:chExt cx="2648190" cy="110799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ACF72FC-8F58-4CE7-CE4C-5A93AEE52550}"/>
                </a:ext>
              </a:extLst>
            </p:cNvPr>
            <p:cNvSpPr txBox="1"/>
            <p:nvPr/>
          </p:nvSpPr>
          <p:spPr>
            <a:xfrm>
              <a:off x="295632" y="232988"/>
              <a:ext cx="129207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gradFill>
                    <a:gsLst>
                      <a:gs pos="40000">
                        <a:schemeClr val="bg1">
                          <a:alpha val="0"/>
                        </a:schemeClr>
                      </a:gs>
                      <a:gs pos="72000">
                        <a:srgbClr val="1651BE"/>
                      </a:gs>
                    </a:gsLst>
                    <a:lin ang="16200000" scaled="0"/>
                  </a:gradFill>
                  <a:cs typeface="+mn-ea"/>
                  <a:sym typeface="+mn-lt"/>
                </a:rPr>
                <a:t>01</a:t>
              </a:r>
              <a:endParaRPr lang="zh-CN" altLang="en-US" sz="6600" b="1" dirty="0">
                <a:gradFill>
                  <a:gsLst>
                    <a:gs pos="40000">
                      <a:schemeClr val="bg1">
                        <a:alpha val="0"/>
                      </a:schemeClr>
                    </a:gs>
                    <a:gs pos="72000">
                      <a:srgbClr val="1651BE"/>
                    </a:gs>
                  </a:gsLst>
                  <a:lin ang="162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D00951A-7B0F-4A6F-2AE1-2094467C1C9D}"/>
                </a:ext>
              </a:extLst>
            </p:cNvPr>
            <p:cNvSpPr txBox="1"/>
            <p:nvPr/>
          </p:nvSpPr>
          <p:spPr>
            <a:xfrm>
              <a:off x="421126" y="786986"/>
              <a:ext cx="2522696" cy="419672"/>
            </a:xfrm>
            <a:prstGeom prst="rect">
              <a:avLst/>
            </a:prstGeom>
            <a:noFill/>
            <a:ln w="9525">
              <a:noFill/>
            </a:ln>
            <a:effectLst/>
          </p:spPr>
          <p:txBody>
            <a:bodyPr wrap="square">
              <a:noAutofit/>
            </a:bodyPr>
            <a:lstStyle/>
            <a:p>
              <a:r>
                <a:rPr lang="ja-JP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ライフイベント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356F01B-C05C-848D-5F82-D9811FF60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10F6B-9349-4A98-A960-33BDDBDEC099}" type="slidenum">
              <a:rPr lang="zh-CN" altLang="en-US" smtClean="0"/>
              <a:pPr/>
              <a:t>3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C04DE16-B369-00BC-8E94-DAD98E94D264}"/>
              </a:ext>
            </a:extLst>
          </p:cNvPr>
          <p:cNvSpPr/>
          <p:nvPr/>
        </p:nvSpPr>
        <p:spPr>
          <a:xfrm>
            <a:off x="830457" y="1152331"/>
            <a:ext cx="9879106" cy="46203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2029</a:t>
            </a:r>
            <a:r>
              <a:rPr kumimoji="1" lang="ja-JP" altLang="en-US" dirty="0">
                <a:solidFill>
                  <a:schemeClr val="tx2"/>
                </a:solidFill>
              </a:rPr>
              <a:t>年：車交換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2032</a:t>
            </a:r>
            <a:r>
              <a:rPr kumimoji="1" lang="ja-JP" altLang="en-US" dirty="0">
                <a:solidFill>
                  <a:schemeClr val="tx2"/>
                </a:solidFill>
              </a:rPr>
              <a:t>年：テスト　息子　中学校（私立）入学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2035</a:t>
            </a:r>
            <a:r>
              <a:rPr kumimoji="1" lang="ja-JP" altLang="en-US" dirty="0">
                <a:solidFill>
                  <a:schemeClr val="tx2"/>
                </a:solidFill>
              </a:rPr>
              <a:t>年：テスト　息子　高校（私立）入学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2036</a:t>
            </a:r>
            <a:r>
              <a:rPr kumimoji="1" lang="ja-JP" altLang="en-US" dirty="0">
                <a:solidFill>
                  <a:schemeClr val="tx2"/>
                </a:solidFill>
              </a:rPr>
              <a:t>年：海外旅行（結婚記念日）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2037</a:t>
            </a:r>
            <a:r>
              <a:rPr kumimoji="1" lang="ja-JP" altLang="en-US" dirty="0">
                <a:solidFill>
                  <a:schemeClr val="tx2"/>
                </a:solidFill>
              </a:rPr>
              <a:t>年：リフォーム工事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2038</a:t>
            </a:r>
            <a:r>
              <a:rPr kumimoji="1" lang="ja-JP" altLang="en-US" dirty="0">
                <a:solidFill>
                  <a:schemeClr val="tx2"/>
                </a:solidFill>
              </a:rPr>
              <a:t>年：テスト　息子　大学（国公立）入学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2039</a:t>
            </a:r>
            <a:r>
              <a:rPr kumimoji="1" lang="ja-JP" altLang="en-US" dirty="0">
                <a:solidFill>
                  <a:schemeClr val="tx2"/>
                </a:solidFill>
              </a:rPr>
              <a:t>年：テスト　太郎　定年退職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2044</a:t>
            </a:r>
            <a:r>
              <a:rPr kumimoji="1" lang="ja-JP" altLang="en-US" dirty="0">
                <a:solidFill>
                  <a:schemeClr val="tx2"/>
                </a:solidFill>
              </a:rPr>
              <a:t>年：テスト　太郎　年金取得開始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2049</a:t>
            </a:r>
            <a:r>
              <a:rPr kumimoji="1" lang="ja-JP" altLang="en-US" dirty="0">
                <a:solidFill>
                  <a:schemeClr val="tx2"/>
                </a:solidFill>
              </a:rPr>
              <a:t>年：テスト　花子　定年退職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2050</a:t>
            </a:r>
            <a:r>
              <a:rPr kumimoji="1" lang="ja-JP" altLang="en-US" dirty="0">
                <a:solidFill>
                  <a:schemeClr val="tx2"/>
                </a:solidFill>
              </a:rPr>
              <a:t>年：テスト　息子　結婚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2053</a:t>
            </a:r>
            <a:r>
              <a:rPr kumimoji="1" lang="ja-JP" altLang="en-US" dirty="0">
                <a:solidFill>
                  <a:schemeClr val="tx2"/>
                </a:solidFill>
              </a:rPr>
              <a:t>年：テスト　花子　年金取得開始</a:t>
            </a:r>
            <a:endParaRPr kumimoji="1" lang="en-US" altLang="ja-JP" dirty="0">
              <a:solidFill>
                <a:schemeClr val="tx2"/>
              </a:solidFill>
            </a:endParaRPr>
          </a:p>
          <a:p>
            <a:r>
              <a:rPr kumimoji="1" lang="ja-JP" altLang="en-US" dirty="0">
                <a:solidFill>
                  <a:schemeClr val="tx2"/>
                </a:solidFill>
              </a:rPr>
              <a:t>・</a:t>
            </a:r>
            <a:r>
              <a:rPr kumimoji="1" lang="en-US" altLang="ja-JP" dirty="0">
                <a:solidFill>
                  <a:schemeClr val="tx2"/>
                </a:solidFill>
              </a:rPr>
              <a:t>2053</a:t>
            </a:r>
            <a:r>
              <a:rPr kumimoji="1" lang="ja-JP" altLang="en-US" dirty="0">
                <a:solidFill>
                  <a:schemeClr val="tx2"/>
                </a:solidFill>
              </a:rPr>
              <a:t>年：住宅ローン返済完了</a:t>
            </a:r>
            <a:endParaRPr kumimoji="1" lang="en-US" altLang="ja-JP" dirty="0">
              <a:solidFill>
                <a:schemeClr val="tx2"/>
              </a:solidFill>
            </a:endParaRPr>
          </a:p>
          <a:p>
            <a:endParaRPr kumimoji="1" lang="en-US" altLang="ja-JP" dirty="0">
              <a:solidFill>
                <a:schemeClr val="tx2"/>
              </a:solidFill>
            </a:endParaRPr>
          </a:p>
          <a:p>
            <a:endParaRPr kumimoji="1" lang="en-US" altLang="ja-JP" dirty="0">
              <a:solidFill>
                <a:schemeClr val="tx2"/>
              </a:solidFill>
            </a:endParaRPr>
          </a:p>
          <a:p>
            <a:endParaRPr kumimoji="1" lang="en-US" altLang="ja-JP" dirty="0">
              <a:solidFill>
                <a:schemeClr val="tx2"/>
              </a:solidFill>
            </a:endParaRPr>
          </a:p>
          <a:p>
            <a:endParaRPr kumimoji="1" lang="en-US" altLang="ja-JP" dirty="0">
              <a:solidFill>
                <a:schemeClr val="tx2"/>
              </a:solidFill>
            </a:endParaRPr>
          </a:p>
          <a:p>
            <a:endParaRPr kumimoji="1" lang="ja-JP" alt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3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60D28-DAED-EE59-B165-B9D9724A3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id="{ECEA7146-C9FF-B4AB-6149-C19E88CB638B}"/>
              </a:ext>
            </a:extLst>
          </p:cNvPr>
          <p:cNvGrpSpPr/>
          <p:nvPr/>
        </p:nvGrpSpPr>
        <p:grpSpPr>
          <a:xfrm>
            <a:off x="104246" y="-3"/>
            <a:ext cx="2181754" cy="1107996"/>
            <a:chOff x="295632" y="232988"/>
            <a:chExt cx="2181754" cy="110799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C946502-D00C-72F6-AB7B-827BD40B8B76}"/>
                </a:ext>
              </a:extLst>
            </p:cNvPr>
            <p:cNvSpPr txBox="1"/>
            <p:nvPr/>
          </p:nvSpPr>
          <p:spPr>
            <a:xfrm>
              <a:off x="295632" y="232988"/>
              <a:ext cx="129207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gradFill>
                    <a:gsLst>
                      <a:gs pos="40000">
                        <a:schemeClr val="bg1">
                          <a:alpha val="0"/>
                        </a:schemeClr>
                      </a:gs>
                      <a:gs pos="72000">
                        <a:srgbClr val="1651BE"/>
                      </a:gs>
                    </a:gsLst>
                    <a:lin ang="16200000" scaled="0"/>
                  </a:gradFill>
                  <a:cs typeface="+mn-ea"/>
                  <a:sym typeface="+mn-lt"/>
                </a:rPr>
                <a:t>01</a:t>
              </a:r>
              <a:endParaRPr lang="zh-CN" altLang="en-US" sz="6600" b="1" dirty="0">
                <a:gradFill>
                  <a:gsLst>
                    <a:gs pos="40000">
                      <a:schemeClr val="bg1">
                        <a:alpha val="0"/>
                      </a:schemeClr>
                    </a:gs>
                    <a:gs pos="72000">
                      <a:srgbClr val="1651BE"/>
                    </a:gs>
                  </a:gsLst>
                  <a:lin ang="162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7DCB2BC-C70F-CC5D-9BFC-77E407A1C05D}"/>
                </a:ext>
              </a:extLst>
            </p:cNvPr>
            <p:cNvSpPr txBox="1"/>
            <p:nvPr/>
          </p:nvSpPr>
          <p:spPr>
            <a:xfrm>
              <a:off x="421126" y="786986"/>
              <a:ext cx="2056260" cy="419672"/>
            </a:xfrm>
            <a:prstGeom prst="rect">
              <a:avLst/>
            </a:prstGeom>
            <a:noFill/>
            <a:ln w="9525">
              <a:noFill/>
            </a:ln>
            <a:effectLst/>
          </p:spPr>
          <p:txBody>
            <a:bodyPr wrap="square">
              <a:noAutofit/>
            </a:bodyPr>
            <a:lstStyle/>
            <a:p>
              <a:r>
                <a:rPr lang="ja-JP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ライフプラン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849C77E-AAF9-4F4D-4E4F-AE02FC591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10F6B-9349-4A98-A960-33BDDBDEC099}" type="slidenum">
              <a:rPr lang="zh-CN" altLang="en-US" smtClean="0"/>
              <a:pPr/>
              <a:t>4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5145846-505A-9F9E-3DA1-FFA492432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7" t="9139" r="1836"/>
          <a:stretch>
            <a:fillRect/>
          </a:stretch>
        </p:blipFill>
        <p:spPr>
          <a:xfrm>
            <a:off x="1013822" y="1093885"/>
            <a:ext cx="10400938" cy="520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88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428DB-1573-0EC0-DF08-DC3943756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id="{7B0089A9-9CCE-29CA-2B86-E1F633A11FE2}"/>
              </a:ext>
            </a:extLst>
          </p:cNvPr>
          <p:cNvGrpSpPr/>
          <p:nvPr/>
        </p:nvGrpSpPr>
        <p:grpSpPr>
          <a:xfrm>
            <a:off x="104246" y="-3"/>
            <a:ext cx="2181754" cy="1107996"/>
            <a:chOff x="295632" y="232988"/>
            <a:chExt cx="2181754" cy="110799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8A03837-4C00-7E2B-279F-EE2DB5338831}"/>
                </a:ext>
              </a:extLst>
            </p:cNvPr>
            <p:cNvSpPr txBox="1"/>
            <p:nvPr/>
          </p:nvSpPr>
          <p:spPr>
            <a:xfrm>
              <a:off x="295632" y="232988"/>
              <a:ext cx="129207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gradFill>
                    <a:gsLst>
                      <a:gs pos="40000">
                        <a:schemeClr val="bg1">
                          <a:alpha val="0"/>
                        </a:schemeClr>
                      </a:gs>
                      <a:gs pos="72000">
                        <a:srgbClr val="1651BE"/>
                      </a:gs>
                    </a:gsLst>
                    <a:lin ang="16200000" scaled="0"/>
                  </a:gradFill>
                  <a:cs typeface="+mn-ea"/>
                  <a:sym typeface="+mn-lt"/>
                </a:rPr>
                <a:t>01</a:t>
              </a:r>
              <a:endParaRPr lang="zh-CN" altLang="en-US" sz="6600" b="1" dirty="0">
                <a:gradFill>
                  <a:gsLst>
                    <a:gs pos="40000">
                      <a:schemeClr val="bg1">
                        <a:alpha val="0"/>
                      </a:schemeClr>
                    </a:gs>
                    <a:gs pos="72000">
                      <a:srgbClr val="1651BE"/>
                    </a:gs>
                  </a:gsLst>
                  <a:lin ang="162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89C97B1-9497-33FC-4871-85138DE37247}"/>
                </a:ext>
              </a:extLst>
            </p:cNvPr>
            <p:cNvSpPr txBox="1"/>
            <p:nvPr/>
          </p:nvSpPr>
          <p:spPr>
            <a:xfrm>
              <a:off x="421126" y="786986"/>
              <a:ext cx="2056260" cy="419672"/>
            </a:xfrm>
            <a:prstGeom prst="rect">
              <a:avLst/>
            </a:prstGeom>
            <a:noFill/>
            <a:ln w="9525">
              <a:noFill/>
            </a:ln>
            <a:effectLst/>
          </p:spPr>
          <p:txBody>
            <a:bodyPr wrap="square">
              <a:noAutofit/>
            </a:bodyPr>
            <a:lstStyle/>
            <a:p>
              <a:r>
                <a:rPr lang="ja-JP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資産形成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B84A809-B99F-53F0-A3BC-1E8E737E9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10F6B-9349-4A98-A960-33BDDBDEC099}" type="slidenum">
              <a:rPr lang="zh-CN" altLang="en-US" smtClean="0"/>
              <a:pPr/>
              <a:t>5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0A3BAC6-AE8B-A119-F606-E5338D0F5C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5" t="8700" r="2034"/>
          <a:stretch>
            <a:fillRect/>
          </a:stretch>
        </p:blipFill>
        <p:spPr>
          <a:xfrm>
            <a:off x="835899" y="1071211"/>
            <a:ext cx="10348506" cy="523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83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B901D-2CD6-6B5F-B1D4-9411C4E3E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id="{130E08E6-9438-4ACB-B59E-6D1C88D74E52}"/>
              </a:ext>
            </a:extLst>
          </p:cNvPr>
          <p:cNvGrpSpPr/>
          <p:nvPr/>
        </p:nvGrpSpPr>
        <p:grpSpPr>
          <a:xfrm>
            <a:off x="104246" y="-3"/>
            <a:ext cx="2943754" cy="1107996"/>
            <a:chOff x="295632" y="232988"/>
            <a:chExt cx="2943754" cy="110799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C8659BA-DDFA-1F8B-3C52-1FE3962DF871}"/>
                </a:ext>
              </a:extLst>
            </p:cNvPr>
            <p:cNvSpPr txBox="1"/>
            <p:nvPr/>
          </p:nvSpPr>
          <p:spPr>
            <a:xfrm>
              <a:off x="295632" y="232988"/>
              <a:ext cx="129207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dirty="0">
                  <a:gradFill>
                    <a:gsLst>
                      <a:gs pos="40000">
                        <a:schemeClr val="bg1">
                          <a:alpha val="0"/>
                        </a:schemeClr>
                      </a:gs>
                      <a:gs pos="72000">
                        <a:srgbClr val="1651BE"/>
                      </a:gs>
                    </a:gsLst>
                    <a:lin ang="16200000" scaled="0"/>
                  </a:gradFill>
                  <a:cs typeface="+mn-ea"/>
                  <a:sym typeface="+mn-lt"/>
                </a:rPr>
                <a:t>01</a:t>
              </a:r>
              <a:endParaRPr lang="zh-CN" altLang="en-US" sz="6600" b="1" dirty="0">
                <a:gradFill>
                  <a:gsLst>
                    <a:gs pos="40000">
                      <a:schemeClr val="bg1">
                        <a:alpha val="0"/>
                      </a:schemeClr>
                    </a:gs>
                    <a:gs pos="72000">
                      <a:srgbClr val="1651BE"/>
                    </a:gs>
                  </a:gsLst>
                  <a:lin ang="162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5D40A681-6675-85D3-B9D6-D96304BA7139}"/>
                </a:ext>
              </a:extLst>
            </p:cNvPr>
            <p:cNvSpPr txBox="1"/>
            <p:nvPr/>
          </p:nvSpPr>
          <p:spPr>
            <a:xfrm>
              <a:off x="421126" y="786986"/>
              <a:ext cx="2818260" cy="419672"/>
            </a:xfrm>
            <a:prstGeom prst="rect">
              <a:avLst/>
            </a:prstGeom>
            <a:noFill/>
            <a:ln w="9525">
              <a:noFill/>
            </a:ln>
            <a:effectLst/>
          </p:spPr>
          <p:txBody>
            <a:bodyPr wrap="square">
              <a:noAutofit/>
            </a:bodyPr>
            <a:lstStyle/>
            <a:p>
              <a:r>
                <a:rPr lang="ja-JP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必要保障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E231F76-AE22-8692-D3F0-D7538F2F18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10F6B-9349-4A98-A960-33BDDBDEC099}" type="slidenum">
              <a:rPr lang="zh-CN" altLang="en-US" smtClean="0"/>
              <a:pPr/>
              <a:t>6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4945853-2B5F-40D3-B4EB-5EA94CE858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2" t="9128" r="2185"/>
          <a:stretch>
            <a:fillRect/>
          </a:stretch>
        </p:blipFill>
        <p:spPr>
          <a:xfrm>
            <a:off x="844399" y="1107993"/>
            <a:ext cx="10323907" cy="520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8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EF9F941-5D35-C784-F85C-8261C57E4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FE3B82B-E8AC-2815-D799-CF1335B06C0D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82000">
                <a:schemeClr val="accent1">
                  <a:lumMod val="5000"/>
                  <a:lumOff val="95000"/>
                  <a:alpha val="0"/>
                </a:schemeClr>
              </a:gs>
              <a:gs pos="26000">
                <a:schemeClr val="bg1">
                  <a:alpha val="80000"/>
                </a:schemeClr>
              </a:gs>
              <a:gs pos="0">
                <a:schemeClr val="bg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EBA0087B-1567-4513-8577-1C3236BBDFC8}"/>
              </a:ext>
            </a:extLst>
          </p:cNvPr>
          <p:cNvSpPr/>
          <p:nvPr/>
        </p:nvSpPr>
        <p:spPr>
          <a:xfrm flipH="1">
            <a:off x="676961" y="5944434"/>
            <a:ext cx="715903" cy="357093"/>
          </a:xfrm>
          <a:custGeom>
            <a:avLst/>
            <a:gdLst>
              <a:gd name="connsiteX0" fmla="*/ 23282 w 704417"/>
              <a:gd name="connsiteY0" fmla="*/ 304800 h 351364"/>
              <a:gd name="connsiteX1" fmla="*/ 0 w 704417"/>
              <a:gd name="connsiteY1" fmla="*/ 328082 h 351364"/>
              <a:gd name="connsiteX2" fmla="*/ 23282 w 704417"/>
              <a:gd name="connsiteY2" fmla="*/ 351364 h 351364"/>
              <a:gd name="connsiteX3" fmla="*/ 46564 w 704417"/>
              <a:gd name="connsiteY3" fmla="*/ 328082 h 351364"/>
              <a:gd name="connsiteX4" fmla="*/ 23282 w 704417"/>
              <a:gd name="connsiteY4" fmla="*/ 304800 h 351364"/>
              <a:gd name="connsiteX5" fmla="*/ 187746 w 704417"/>
              <a:gd name="connsiteY5" fmla="*/ 304800 h 351364"/>
              <a:gd name="connsiteX6" fmla="*/ 164464 w 704417"/>
              <a:gd name="connsiteY6" fmla="*/ 328082 h 351364"/>
              <a:gd name="connsiteX7" fmla="*/ 187746 w 704417"/>
              <a:gd name="connsiteY7" fmla="*/ 351364 h 351364"/>
              <a:gd name="connsiteX8" fmla="*/ 211028 w 704417"/>
              <a:gd name="connsiteY8" fmla="*/ 328082 h 351364"/>
              <a:gd name="connsiteX9" fmla="*/ 187746 w 704417"/>
              <a:gd name="connsiteY9" fmla="*/ 304800 h 351364"/>
              <a:gd name="connsiteX10" fmla="*/ 352209 w 704417"/>
              <a:gd name="connsiteY10" fmla="*/ 304800 h 351364"/>
              <a:gd name="connsiteX11" fmla="*/ 328927 w 704417"/>
              <a:gd name="connsiteY11" fmla="*/ 328082 h 351364"/>
              <a:gd name="connsiteX12" fmla="*/ 352209 w 704417"/>
              <a:gd name="connsiteY12" fmla="*/ 351364 h 351364"/>
              <a:gd name="connsiteX13" fmla="*/ 375491 w 704417"/>
              <a:gd name="connsiteY13" fmla="*/ 328082 h 351364"/>
              <a:gd name="connsiteX14" fmla="*/ 352209 w 704417"/>
              <a:gd name="connsiteY14" fmla="*/ 304800 h 351364"/>
              <a:gd name="connsiteX15" fmla="*/ 516672 w 704417"/>
              <a:gd name="connsiteY15" fmla="*/ 304800 h 351364"/>
              <a:gd name="connsiteX16" fmla="*/ 493390 w 704417"/>
              <a:gd name="connsiteY16" fmla="*/ 328082 h 351364"/>
              <a:gd name="connsiteX17" fmla="*/ 516672 w 704417"/>
              <a:gd name="connsiteY17" fmla="*/ 351364 h 351364"/>
              <a:gd name="connsiteX18" fmla="*/ 539954 w 704417"/>
              <a:gd name="connsiteY18" fmla="*/ 328082 h 351364"/>
              <a:gd name="connsiteX19" fmla="*/ 516672 w 704417"/>
              <a:gd name="connsiteY19" fmla="*/ 304800 h 351364"/>
              <a:gd name="connsiteX20" fmla="*/ 681135 w 704417"/>
              <a:gd name="connsiteY20" fmla="*/ 304800 h 351364"/>
              <a:gd name="connsiteX21" fmla="*/ 657853 w 704417"/>
              <a:gd name="connsiteY21" fmla="*/ 328082 h 351364"/>
              <a:gd name="connsiteX22" fmla="*/ 681135 w 704417"/>
              <a:gd name="connsiteY22" fmla="*/ 351364 h 351364"/>
              <a:gd name="connsiteX23" fmla="*/ 704417 w 704417"/>
              <a:gd name="connsiteY23" fmla="*/ 328082 h 351364"/>
              <a:gd name="connsiteX24" fmla="*/ 681135 w 704417"/>
              <a:gd name="connsiteY24" fmla="*/ 304800 h 351364"/>
              <a:gd name="connsiteX25" fmla="*/ 23282 w 704417"/>
              <a:gd name="connsiteY25" fmla="*/ 152400 h 351364"/>
              <a:gd name="connsiteX26" fmla="*/ 0 w 704417"/>
              <a:gd name="connsiteY26" fmla="*/ 175682 h 351364"/>
              <a:gd name="connsiteX27" fmla="*/ 23282 w 704417"/>
              <a:gd name="connsiteY27" fmla="*/ 198964 h 351364"/>
              <a:gd name="connsiteX28" fmla="*/ 46564 w 704417"/>
              <a:gd name="connsiteY28" fmla="*/ 175682 h 351364"/>
              <a:gd name="connsiteX29" fmla="*/ 23282 w 704417"/>
              <a:gd name="connsiteY29" fmla="*/ 152400 h 351364"/>
              <a:gd name="connsiteX30" fmla="*/ 187746 w 704417"/>
              <a:gd name="connsiteY30" fmla="*/ 152400 h 351364"/>
              <a:gd name="connsiteX31" fmla="*/ 164464 w 704417"/>
              <a:gd name="connsiteY31" fmla="*/ 175682 h 351364"/>
              <a:gd name="connsiteX32" fmla="*/ 187746 w 704417"/>
              <a:gd name="connsiteY32" fmla="*/ 198964 h 351364"/>
              <a:gd name="connsiteX33" fmla="*/ 211028 w 704417"/>
              <a:gd name="connsiteY33" fmla="*/ 175682 h 351364"/>
              <a:gd name="connsiteX34" fmla="*/ 187746 w 704417"/>
              <a:gd name="connsiteY34" fmla="*/ 152400 h 351364"/>
              <a:gd name="connsiteX35" fmla="*/ 352209 w 704417"/>
              <a:gd name="connsiteY35" fmla="*/ 152400 h 351364"/>
              <a:gd name="connsiteX36" fmla="*/ 328927 w 704417"/>
              <a:gd name="connsiteY36" fmla="*/ 175682 h 351364"/>
              <a:gd name="connsiteX37" fmla="*/ 352209 w 704417"/>
              <a:gd name="connsiteY37" fmla="*/ 198964 h 351364"/>
              <a:gd name="connsiteX38" fmla="*/ 375491 w 704417"/>
              <a:gd name="connsiteY38" fmla="*/ 175682 h 351364"/>
              <a:gd name="connsiteX39" fmla="*/ 352209 w 704417"/>
              <a:gd name="connsiteY39" fmla="*/ 152400 h 351364"/>
              <a:gd name="connsiteX40" fmla="*/ 516672 w 704417"/>
              <a:gd name="connsiteY40" fmla="*/ 152400 h 351364"/>
              <a:gd name="connsiteX41" fmla="*/ 493390 w 704417"/>
              <a:gd name="connsiteY41" fmla="*/ 175682 h 351364"/>
              <a:gd name="connsiteX42" fmla="*/ 516672 w 704417"/>
              <a:gd name="connsiteY42" fmla="*/ 198964 h 351364"/>
              <a:gd name="connsiteX43" fmla="*/ 539954 w 704417"/>
              <a:gd name="connsiteY43" fmla="*/ 175682 h 351364"/>
              <a:gd name="connsiteX44" fmla="*/ 516672 w 704417"/>
              <a:gd name="connsiteY44" fmla="*/ 152400 h 351364"/>
              <a:gd name="connsiteX45" fmla="*/ 681135 w 704417"/>
              <a:gd name="connsiteY45" fmla="*/ 152400 h 351364"/>
              <a:gd name="connsiteX46" fmla="*/ 657853 w 704417"/>
              <a:gd name="connsiteY46" fmla="*/ 175682 h 351364"/>
              <a:gd name="connsiteX47" fmla="*/ 681135 w 704417"/>
              <a:gd name="connsiteY47" fmla="*/ 198964 h 351364"/>
              <a:gd name="connsiteX48" fmla="*/ 704417 w 704417"/>
              <a:gd name="connsiteY48" fmla="*/ 175682 h 351364"/>
              <a:gd name="connsiteX49" fmla="*/ 681135 w 704417"/>
              <a:gd name="connsiteY49" fmla="*/ 152400 h 351364"/>
              <a:gd name="connsiteX50" fmla="*/ 23282 w 704417"/>
              <a:gd name="connsiteY50" fmla="*/ 0 h 351364"/>
              <a:gd name="connsiteX51" fmla="*/ 0 w 704417"/>
              <a:gd name="connsiteY51" fmla="*/ 23282 h 351364"/>
              <a:gd name="connsiteX52" fmla="*/ 23282 w 704417"/>
              <a:gd name="connsiteY52" fmla="*/ 46564 h 351364"/>
              <a:gd name="connsiteX53" fmla="*/ 46564 w 704417"/>
              <a:gd name="connsiteY53" fmla="*/ 23282 h 351364"/>
              <a:gd name="connsiteX54" fmla="*/ 23282 w 704417"/>
              <a:gd name="connsiteY54" fmla="*/ 0 h 351364"/>
              <a:gd name="connsiteX55" fmla="*/ 187746 w 704417"/>
              <a:gd name="connsiteY55" fmla="*/ 0 h 351364"/>
              <a:gd name="connsiteX56" fmla="*/ 164464 w 704417"/>
              <a:gd name="connsiteY56" fmla="*/ 23282 h 351364"/>
              <a:gd name="connsiteX57" fmla="*/ 187746 w 704417"/>
              <a:gd name="connsiteY57" fmla="*/ 46564 h 351364"/>
              <a:gd name="connsiteX58" fmla="*/ 211028 w 704417"/>
              <a:gd name="connsiteY58" fmla="*/ 23282 h 351364"/>
              <a:gd name="connsiteX59" fmla="*/ 187746 w 704417"/>
              <a:gd name="connsiteY59" fmla="*/ 0 h 351364"/>
              <a:gd name="connsiteX60" fmla="*/ 352209 w 704417"/>
              <a:gd name="connsiteY60" fmla="*/ 0 h 351364"/>
              <a:gd name="connsiteX61" fmla="*/ 328927 w 704417"/>
              <a:gd name="connsiteY61" fmla="*/ 23282 h 351364"/>
              <a:gd name="connsiteX62" fmla="*/ 352209 w 704417"/>
              <a:gd name="connsiteY62" fmla="*/ 46564 h 351364"/>
              <a:gd name="connsiteX63" fmla="*/ 375491 w 704417"/>
              <a:gd name="connsiteY63" fmla="*/ 23282 h 351364"/>
              <a:gd name="connsiteX64" fmla="*/ 352209 w 704417"/>
              <a:gd name="connsiteY64" fmla="*/ 0 h 351364"/>
              <a:gd name="connsiteX65" fmla="*/ 516672 w 704417"/>
              <a:gd name="connsiteY65" fmla="*/ 0 h 351364"/>
              <a:gd name="connsiteX66" fmla="*/ 493390 w 704417"/>
              <a:gd name="connsiteY66" fmla="*/ 23282 h 351364"/>
              <a:gd name="connsiteX67" fmla="*/ 516672 w 704417"/>
              <a:gd name="connsiteY67" fmla="*/ 46564 h 351364"/>
              <a:gd name="connsiteX68" fmla="*/ 539954 w 704417"/>
              <a:gd name="connsiteY68" fmla="*/ 23282 h 351364"/>
              <a:gd name="connsiteX69" fmla="*/ 516672 w 704417"/>
              <a:gd name="connsiteY69" fmla="*/ 0 h 351364"/>
              <a:gd name="connsiteX70" fmla="*/ 681135 w 704417"/>
              <a:gd name="connsiteY70" fmla="*/ 0 h 351364"/>
              <a:gd name="connsiteX71" fmla="*/ 657853 w 704417"/>
              <a:gd name="connsiteY71" fmla="*/ 23282 h 351364"/>
              <a:gd name="connsiteX72" fmla="*/ 681135 w 704417"/>
              <a:gd name="connsiteY72" fmla="*/ 46564 h 351364"/>
              <a:gd name="connsiteX73" fmla="*/ 704417 w 704417"/>
              <a:gd name="connsiteY73" fmla="*/ 23282 h 351364"/>
              <a:gd name="connsiteX74" fmla="*/ 681135 w 704417"/>
              <a:gd name="connsiteY74" fmla="*/ 0 h 3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704417" h="351364">
                <a:moveTo>
                  <a:pt x="23282" y="304800"/>
                </a:moveTo>
                <a:cubicBezTo>
                  <a:pt x="10424" y="304800"/>
                  <a:pt x="0" y="315224"/>
                  <a:pt x="0" y="328082"/>
                </a:cubicBezTo>
                <a:cubicBezTo>
                  <a:pt x="0" y="340940"/>
                  <a:pt x="10424" y="351364"/>
                  <a:pt x="23282" y="351364"/>
                </a:cubicBezTo>
                <a:cubicBezTo>
                  <a:pt x="36140" y="351364"/>
                  <a:pt x="46564" y="340940"/>
                  <a:pt x="46564" y="328082"/>
                </a:cubicBezTo>
                <a:cubicBezTo>
                  <a:pt x="46564" y="315224"/>
                  <a:pt x="36140" y="304800"/>
                  <a:pt x="23282" y="304800"/>
                </a:cubicBezTo>
                <a:close/>
                <a:moveTo>
                  <a:pt x="187746" y="304800"/>
                </a:moveTo>
                <a:cubicBezTo>
                  <a:pt x="174888" y="304800"/>
                  <a:pt x="164464" y="315224"/>
                  <a:pt x="164464" y="328082"/>
                </a:cubicBezTo>
                <a:cubicBezTo>
                  <a:pt x="164464" y="340940"/>
                  <a:pt x="174888" y="351364"/>
                  <a:pt x="187746" y="351364"/>
                </a:cubicBezTo>
                <a:cubicBezTo>
                  <a:pt x="200604" y="351364"/>
                  <a:pt x="211028" y="340940"/>
                  <a:pt x="211028" y="328082"/>
                </a:cubicBezTo>
                <a:cubicBezTo>
                  <a:pt x="211028" y="315224"/>
                  <a:pt x="200604" y="304800"/>
                  <a:pt x="187746" y="304800"/>
                </a:cubicBezTo>
                <a:close/>
                <a:moveTo>
                  <a:pt x="352209" y="304800"/>
                </a:moveTo>
                <a:cubicBezTo>
                  <a:pt x="339351" y="304800"/>
                  <a:pt x="328927" y="315224"/>
                  <a:pt x="328927" y="328082"/>
                </a:cubicBezTo>
                <a:cubicBezTo>
                  <a:pt x="328927" y="340940"/>
                  <a:pt x="339351" y="351364"/>
                  <a:pt x="352209" y="351364"/>
                </a:cubicBezTo>
                <a:cubicBezTo>
                  <a:pt x="365067" y="351364"/>
                  <a:pt x="375491" y="340940"/>
                  <a:pt x="375491" y="328082"/>
                </a:cubicBezTo>
                <a:cubicBezTo>
                  <a:pt x="375491" y="315224"/>
                  <a:pt x="365067" y="304800"/>
                  <a:pt x="352209" y="304800"/>
                </a:cubicBezTo>
                <a:close/>
                <a:moveTo>
                  <a:pt x="516672" y="304800"/>
                </a:moveTo>
                <a:cubicBezTo>
                  <a:pt x="503814" y="304800"/>
                  <a:pt x="493390" y="315224"/>
                  <a:pt x="493390" y="328082"/>
                </a:cubicBezTo>
                <a:cubicBezTo>
                  <a:pt x="493390" y="340940"/>
                  <a:pt x="503814" y="351364"/>
                  <a:pt x="516672" y="351364"/>
                </a:cubicBezTo>
                <a:cubicBezTo>
                  <a:pt x="529530" y="351364"/>
                  <a:pt x="539954" y="340940"/>
                  <a:pt x="539954" y="328082"/>
                </a:cubicBezTo>
                <a:cubicBezTo>
                  <a:pt x="539954" y="315224"/>
                  <a:pt x="529530" y="304800"/>
                  <a:pt x="516672" y="304800"/>
                </a:cubicBezTo>
                <a:close/>
                <a:moveTo>
                  <a:pt x="681135" y="304800"/>
                </a:moveTo>
                <a:cubicBezTo>
                  <a:pt x="668277" y="304800"/>
                  <a:pt x="657853" y="315224"/>
                  <a:pt x="657853" y="328082"/>
                </a:cubicBezTo>
                <a:cubicBezTo>
                  <a:pt x="657853" y="340940"/>
                  <a:pt x="668277" y="351364"/>
                  <a:pt x="681135" y="351364"/>
                </a:cubicBezTo>
                <a:cubicBezTo>
                  <a:pt x="693993" y="351364"/>
                  <a:pt x="704417" y="340940"/>
                  <a:pt x="704417" y="328082"/>
                </a:cubicBezTo>
                <a:cubicBezTo>
                  <a:pt x="704417" y="315224"/>
                  <a:pt x="693993" y="304800"/>
                  <a:pt x="681135" y="304800"/>
                </a:cubicBezTo>
                <a:close/>
                <a:moveTo>
                  <a:pt x="23282" y="152400"/>
                </a:moveTo>
                <a:cubicBezTo>
                  <a:pt x="10424" y="152400"/>
                  <a:pt x="0" y="162824"/>
                  <a:pt x="0" y="175682"/>
                </a:cubicBezTo>
                <a:cubicBezTo>
                  <a:pt x="0" y="188540"/>
                  <a:pt x="10424" y="198964"/>
                  <a:pt x="23282" y="198964"/>
                </a:cubicBezTo>
                <a:cubicBezTo>
                  <a:pt x="36140" y="198964"/>
                  <a:pt x="46564" y="188540"/>
                  <a:pt x="46564" y="175682"/>
                </a:cubicBezTo>
                <a:cubicBezTo>
                  <a:pt x="46564" y="162824"/>
                  <a:pt x="36140" y="152400"/>
                  <a:pt x="23282" y="152400"/>
                </a:cubicBezTo>
                <a:close/>
                <a:moveTo>
                  <a:pt x="187746" y="152400"/>
                </a:moveTo>
                <a:cubicBezTo>
                  <a:pt x="174888" y="152400"/>
                  <a:pt x="164464" y="162824"/>
                  <a:pt x="164464" y="175682"/>
                </a:cubicBezTo>
                <a:cubicBezTo>
                  <a:pt x="164464" y="188540"/>
                  <a:pt x="174888" y="198964"/>
                  <a:pt x="187746" y="198964"/>
                </a:cubicBezTo>
                <a:cubicBezTo>
                  <a:pt x="200604" y="198964"/>
                  <a:pt x="211028" y="188540"/>
                  <a:pt x="211028" y="175682"/>
                </a:cubicBezTo>
                <a:cubicBezTo>
                  <a:pt x="211028" y="162824"/>
                  <a:pt x="200604" y="152400"/>
                  <a:pt x="187746" y="152400"/>
                </a:cubicBezTo>
                <a:close/>
                <a:moveTo>
                  <a:pt x="352209" y="152400"/>
                </a:moveTo>
                <a:cubicBezTo>
                  <a:pt x="339351" y="152400"/>
                  <a:pt x="328927" y="162824"/>
                  <a:pt x="328927" y="175682"/>
                </a:cubicBezTo>
                <a:cubicBezTo>
                  <a:pt x="328927" y="188540"/>
                  <a:pt x="339351" y="198964"/>
                  <a:pt x="352209" y="198964"/>
                </a:cubicBezTo>
                <a:cubicBezTo>
                  <a:pt x="365067" y="198964"/>
                  <a:pt x="375491" y="188540"/>
                  <a:pt x="375491" y="175682"/>
                </a:cubicBezTo>
                <a:cubicBezTo>
                  <a:pt x="375491" y="162824"/>
                  <a:pt x="365067" y="152400"/>
                  <a:pt x="352209" y="152400"/>
                </a:cubicBezTo>
                <a:close/>
                <a:moveTo>
                  <a:pt x="516672" y="152400"/>
                </a:moveTo>
                <a:cubicBezTo>
                  <a:pt x="503814" y="152400"/>
                  <a:pt x="493390" y="162824"/>
                  <a:pt x="493390" y="175682"/>
                </a:cubicBezTo>
                <a:cubicBezTo>
                  <a:pt x="493390" y="188540"/>
                  <a:pt x="503814" y="198964"/>
                  <a:pt x="516672" y="198964"/>
                </a:cubicBezTo>
                <a:cubicBezTo>
                  <a:pt x="529530" y="198964"/>
                  <a:pt x="539954" y="188540"/>
                  <a:pt x="539954" y="175682"/>
                </a:cubicBezTo>
                <a:cubicBezTo>
                  <a:pt x="539954" y="162824"/>
                  <a:pt x="529530" y="152400"/>
                  <a:pt x="516672" y="152400"/>
                </a:cubicBezTo>
                <a:close/>
                <a:moveTo>
                  <a:pt x="681135" y="152400"/>
                </a:moveTo>
                <a:cubicBezTo>
                  <a:pt x="668277" y="152400"/>
                  <a:pt x="657853" y="162824"/>
                  <a:pt x="657853" y="175682"/>
                </a:cubicBezTo>
                <a:cubicBezTo>
                  <a:pt x="657853" y="188540"/>
                  <a:pt x="668277" y="198964"/>
                  <a:pt x="681135" y="198964"/>
                </a:cubicBezTo>
                <a:cubicBezTo>
                  <a:pt x="693993" y="198964"/>
                  <a:pt x="704417" y="188540"/>
                  <a:pt x="704417" y="175682"/>
                </a:cubicBezTo>
                <a:cubicBezTo>
                  <a:pt x="704417" y="162824"/>
                  <a:pt x="693993" y="152400"/>
                  <a:pt x="681135" y="152400"/>
                </a:cubicBezTo>
                <a:close/>
                <a:moveTo>
                  <a:pt x="23282" y="0"/>
                </a:moveTo>
                <a:cubicBezTo>
                  <a:pt x="10424" y="0"/>
                  <a:pt x="0" y="10424"/>
                  <a:pt x="0" y="23282"/>
                </a:cubicBezTo>
                <a:cubicBezTo>
                  <a:pt x="0" y="36140"/>
                  <a:pt x="10424" y="46564"/>
                  <a:pt x="23282" y="46564"/>
                </a:cubicBezTo>
                <a:cubicBezTo>
                  <a:pt x="36140" y="46564"/>
                  <a:pt x="46564" y="36140"/>
                  <a:pt x="46564" y="23282"/>
                </a:cubicBezTo>
                <a:cubicBezTo>
                  <a:pt x="46564" y="10424"/>
                  <a:pt x="36140" y="0"/>
                  <a:pt x="23282" y="0"/>
                </a:cubicBezTo>
                <a:close/>
                <a:moveTo>
                  <a:pt x="187746" y="0"/>
                </a:moveTo>
                <a:cubicBezTo>
                  <a:pt x="174888" y="0"/>
                  <a:pt x="164464" y="10424"/>
                  <a:pt x="164464" y="23282"/>
                </a:cubicBezTo>
                <a:cubicBezTo>
                  <a:pt x="164464" y="36140"/>
                  <a:pt x="174888" y="46564"/>
                  <a:pt x="187746" y="46564"/>
                </a:cubicBezTo>
                <a:cubicBezTo>
                  <a:pt x="200604" y="46564"/>
                  <a:pt x="211028" y="36140"/>
                  <a:pt x="211028" y="23282"/>
                </a:cubicBezTo>
                <a:cubicBezTo>
                  <a:pt x="211028" y="10424"/>
                  <a:pt x="200604" y="0"/>
                  <a:pt x="187746" y="0"/>
                </a:cubicBezTo>
                <a:close/>
                <a:moveTo>
                  <a:pt x="352209" y="0"/>
                </a:moveTo>
                <a:cubicBezTo>
                  <a:pt x="339351" y="0"/>
                  <a:pt x="328927" y="10424"/>
                  <a:pt x="328927" y="23282"/>
                </a:cubicBezTo>
                <a:cubicBezTo>
                  <a:pt x="328927" y="36140"/>
                  <a:pt x="339351" y="46564"/>
                  <a:pt x="352209" y="46564"/>
                </a:cubicBezTo>
                <a:cubicBezTo>
                  <a:pt x="365067" y="46564"/>
                  <a:pt x="375491" y="36140"/>
                  <a:pt x="375491" y="23282"/>
                </a:cubicBezTo>
                <a:cubicBezTo>
                  <a:pt x="375491" y="10424"/>
                  <a:pt x="365067" y="0"/>
                  <a:pt x="352209" y="0"/>
                </a:cubicBezTo>
                <a:close/>
                <a:moveTo>
                  <a:pt x="516672" y="0"/>
                </a:moveTo>
                <a:cubicBezTo>
                  <a:pt x="503814" y="0"/>
                  <a:pt x="493390" y="10424"/>
                  <a:pt x="493390" y="23282"/>
                </a:cubicBezTo>
                <a:cubicBezTo>
                  <a:pt x="493390" y="36140"/>
                  <a:pt x="503814" y="46564"/>
                  <a:pt x="516672" y="46564"/>
                </a:cubicBezTo>
                <a:cubicBezTo>
                  <a:pt x="529530" y="46564"/>
                  <a:pt x="539954" y="36140"/>
                  <a:pt x="539954" y="23282"/>
                </a:cubicBezTo>
                <a:cubicBezTo>
                  <a:pt x="539954" y="10424"/>
                  <a:pt x="529530" y="0"/>
                  <a:pt x="516672" y="0"/>
                </a:cubicBezTo>
                <a:close/>
                <a:moveTo>
                  <a:pt x="681135" y="0"/>
                </a:moveTo>
                <a:cubicBezTo>
                  <a:pt x="668277" y="0"/>
                  <a:pt x="657853" y="10424"/>
                  <a:pt x="657853" y="23282"/>
                </a:cubicBezTo>
                <a:cubicBezTo>
                  <a:pt x="657853" y="36140"/>
                  <a:pt x="668277" y="46564"/>
                  <a:pt x="681135" y="46564"/>
                </a:cubicBezTo>
                <a:cubicBezTo>
                  <a:pt x="693993" y="46564"/>
                  <a:pt x="704417" y="36140"/>
                  <a:pt x="704417" y="23282"/>
                </a:cubicBezTo>
                <a:cubicBezTo>
                  <a:pt x="704417" y="10424"/>
                  <a:pt x="693993" y="0"/>
                  <a:pt x="6811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9F10F6B-9349-4A98-A960-33BDDBDEC099}" type="slidenum">
              <a:rPr lang="zh-CN" altLang="en-US" smtClean="0"/>
              <a:pPr/>
              <a:t>7</a:t>
            </a:fld>
            <a:endParaRPr lang="zh-CN" altLang="en-US" dirty="0">
              <a:solidFill>
                <a:schemeClr val="bg2">
                  <a:lumMod val="50000"/>
                </a:schemeClr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  <p:sp>
        <p:nvSpPr>
          <p:cNvPr id="25" name="PA_文本框 43">
            <a:extLst>
              <a:ext uri="{FF2B5EF4-FFF2-40B4-BE49-F238E27FC236}">
                <a16:creationId xmlns:a16="http://schemas.microsoft.com/office/drawing/2014/main" id="{CD890BCA-DC66-448D-A440-F54EA55E9C2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92864" y="2052935"/>
            <a:ext cx="9738250" cy="2153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4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ご清聴ありがとうございました。</a:t>
            </a:r>
            <a:endParaRPr lang="en-US" altLang="ja-JP" sz="4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4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引き続きよろしくお願い致します。 　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98450" y="716071"/>
            <a:ext cx="15188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" b="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上海海隆软件股份有限公司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784458" y="726199"/>
            <a:ext cx="7100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1989-</a:t>
            </a:r>
            <a:r>
              <a:rPr lang="zh-CN" altLang="en-US" sz="7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至今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517371" y="716711"/>
            <a:ext cx="1235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</a:t>
            </a:r>
            <a:r>
              <a:rPr lang="zh-CN" altLang="en-US" sz="800" dirty="0">
                <a:solidFill>
                  <a:srgbClr val="005EA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综合服务商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" y="402501"/>
            <a:ext cx="3297117" cy="307920"/>
          </a:xfrm>
          <a:prstGeom prst="rect">
            <a:avLst/>
          </a:prstGeom>
        </p:spPr>
      </p:pic>
      <p:sp>
        <p:nvSpPr>
          <p:cNvPr id="13" name="PA_文本框 4"/>
          <p:cNvSpPr txBox="1"/>
          <p:nvPr>
            <p:custDataLst>
              <p:tags r:id="rId2"/>
            </p:custDataLst>
          </p:nvPr>
        </p:nvSpPr>
        <p:spPr>
          <a:xfrm>
            <a:off x="9402541" y="6484269"/>
            <a:ext cx="22621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rgbClr val="676868"/>
                </a:solidFill>
                <a:cs typeface="+mn-ea"/>
                <a:sym typeface="+mn-lt"/>
              </a:rPr>
              <a:t>© 2024 </a:t>
            </a:r>
            <a:r>
              <a:rPr lang="en-US" altLang="zh-CN" sz="1100" dirty="0" err="1">
                <a:solidFill>
                  <a:srgbClr val="676868"/>
                </a:solidFill>
                <a:cs typeface="+mn-ea"/>
                <a:sym typeface="+mn-lt"/>
              </a:rPr>
              <a:t>Hyron.All</a:t>
            </a:r>
            <a:r>
              <a:rPr lang="en-US" altLang="zh-CN" sz="1100" dirty="0">
                <a:solidFill>
                  <a:srgbClr val="676868"/>
                </a:solidFill>
                <a:cs typeface="+mn-ea"/>
                <a:sym typeface="+mn-lt"/>
              </a:rPr>
              <a:t> rights reserved.</a:t>
            </a:r>
            <a:endParaRPr lang="zh-CN" altLang="en-US" sz="1100" dirty="0">
              <a:solidFill>
                <a:srgbClr val="676868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157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eec228ff-3777-454c-b3bf-2f0212c42dc7"/>
  <p:tag name="COMMONDATA" val="eyJoZGlkIjoiZjAxMTJhOTdhYmExNjczZmFmMDgzNzk2N2NkOGE2Y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">
  <a:themeElements>
    <a:clrScheme name="海隆1">
      <a:dk1>
        <a:srgbClr val="3D3D40"/>
      </a:dk1>
      <a:lt1>
        <a:sysClr val="window" lastClr="FFFFFF"/>
      </a:lt1>
      <a:dk2>
        <a:srgbClr val="3D3D40"/>
      </a:dk2>
      <a:lt2>
        <a:srgbClr val="425AE1"/>
      </a:lt2>
      <a:accent1>
        <a:srgbClr val="1673ED"/>
      </a:accent1>
      <a:accent2>
        <a:srgbClr val="4C98FF"/>
      </a:accent2>
      <a:accent3>
        <a:srgbClr val="EBF3FF"/>
      </a:accent3>
      <a:accent4>
        <a:srgbClr val="EBF3FF"/>
      </a:accent4>
      <a:accent5>
        <a:srgbClr val="0FCE9A"/>
      </a:accent5>
      <a:accent6>
        <a:srgbClr val="FF7142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37906C8D742A344AFA11F6812BEBF9F" ma:contentTypeVersion="6" ma:contentTypeDescription="新しいドキュメントを作成します。" ma:contentTypeScope="" ma:versionID="bf96b1e8e88830e46b9fb8ab2f481490">
  <xsd:schema xmlns:xsd="http://www.w3.org/2001/XMLSchema" xmlns:xs="http://www.w3.org/2001/XMLSchema" xmlns:p="http://schemas.microsoft.com/office/2006/metadata/properties" xmlns:ns2="62f5e83a-30d4-4fb8-8eb2-053560b287d1" xmlns:ns3="2c77c935-1523-41da-bc30-0a2aeafdd70e" targetNamespace="http://schemas.microsoft.com/office/2006/metadata/properties" ma:root="true" ma:fieldsID="e662987d2d79fa5cc4fea59a9c1d30c5" ns2:_="" ns3:_="">
    <xsd:import namespace="62f5e83a-30d4-4fb8-8eb2-053560b287d1"/>
    <xsd:import namespace="2c77c935-1523-41da-bc30-0a2aeafdd7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f5e83a-30d4-4fb8-8eb2-053560b287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7c935-1523-41da-bc30-0a2aeafdd70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9AA6B0-EACA-4DBE-8DB2-7675AF27A1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A551DA-50F1-489C-A2B9-9F24CCBE53F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8BDF34E-D3A9-497C-A30C-5F4E4B1F42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f5e83a-30d4-4fb8-8eb2-053560b287d1"/>
    <ds:schemaRef ds:uri="2c77c935-1523-41da-bc30-0a2aeafdd7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293</Words>
  <Application>Microsoft Office PowerPoint</Application>
  <PresentationFormat>ワイド画面</PresentationFormat>
  <Paragraphs>52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Meiryo UI</vt:lpstr>
      <vt:lpstr>微软雅黑</vt:lpstr>
      <vt:lpstr>MS PGothic</vt:lpstr>
      <vt:lpstr>Arial</vt:lpstr>
      <vt:lpstr>Calibri</vt:lpstr>
      <vt:lpstr>office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王 軼男</cp:lastModifiedBy>
  <cp:revision>47</cp:revision>
  <dcterms:created xsi:type="dcterms:W3CDTF">2023-12-20T14:52:49Z</dcterms:created>
  <dcterms:modified xsi:type="dcterms:W3CDTF">2025-12-24T08:47:44Z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0x010100A37906C8D742A344AFA11F6812BEBF9F</vt:lpwstr>
  </property>
</Properties>
</file>